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8" r:id="rId5"/>
  </p:sldIdLst>
  <p:sldSz cx="18869025" cy="10439400"/>
  <p:notesSz cx="6858000" cy="9144000"/>
  <p:defaultTextStyle>
    <a:defPPr>
      <a:defRPr lang="en-US"/>
    </a:defPPr>
    <a:lvl1pPr marL="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1pPr>
    <a:lvl2pPr marL="610223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2pPr>
    <a:lvl3pPr marL="122044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3pPr>
    <a:lvl4pPr marL="1830671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15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B39"/>
    <a:srgbClr val="007B4B"/>
    <a:srgbClr val="8A2A2B"/>
    <a:srgbClr val="16A2FF"/>
    <a:srgbClr val="D7777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ECB54-43B3-43E6-8478-342DB44D95E2}" v="7" dt="2024-04-02T22:24:29.291"/>
    <p1510:client id="{B5051157-00FF-97EC-313D-9797E60AA472}" v="19" dt="2024-04-02T00:50:16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2" autoAdjust="0"/>
  </p:normalViewPr>
  <p:slideViewPr>
    <p:cSldViewPr snapToGrid="0">
      <p:cViewPr>
        <p:scale>
          <a:sx n="150" d="100"/>
          <a:sy n="150" d="100"/>
        </p:scale>
        <p:origin x="-5580" y="-5142"/>
      </p:cViewPr>
      <p:guideLst>
        <p:guide orient="horz" pos="3288"/>
        <p:guide pos="15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828D45-BC75-4BCD-A8DA-8AAED3AF7A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8DD0D-10B3-4E4F-8EFA-3E22B02A82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47DAD-D074-4891-AD4B-18BF0DAB878B}" type="datetimeFigureOut">
              <a:rPr lang="en-AU" smtClean="0"/>
              <a:t>3/04/2024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3DD9D-26C7-49DE-AFE5-DCE54999CC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CE929-3401-4DB8-B19A-3B9C3924C6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96CE5-C1BD-4FF9-BBE0-5625594487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4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B5C17-5F5D-434F-9BA4-F010C10C41DC}" type="datetimeFigureOut">
              <a:rPr lang="en-AU" smtClean="0"/>
              <a:t>3/04/2024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43000"/>
            <a:ext cx="5575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1C8D7-BCDF-4039-8FF4-5D45EBF13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44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1pPr>
    <a:lvl2pPr marL="228834" indent="-228834" algn="l" defTabSz="1220447" rtl="0" eaLnBrk="1" latinLnBrk="0" hangingPunct="1">
      <a:buFont typeface="Arial" panose="020B0604020202020204" pitchFamily="34" charset="0"/>
      <a:buChar char="•"/>
      <a:defRPr sz="1469" kern="1200">
        <a:solidFill>
          <a:schemeClr val="tx1"/>
        </a:solidFill>
        <a:latin typeface="+mn-lt"/>
        <a:ea typeface="+mn-ea"/>
        <a:cs typeface="+mn-cs"/>
      </a:defRPr>
    </a:lvl2pPr>
    <a:lvl3pPr marL="483093" indent="-228834" algn="l" defTabSz="1220447" rtl="0" eaLnBrk="1" latinLnBrk="0" hangingPunct="1">
      <a:buFont typeface="VIC" panose="00000500000000000000" pitchFamily="50" charset="0"/>
      <a:buChar char="–"/>
      <a:defRPr sz="1335" kern="1200">
        <a:solidFill>
          <a:schemeClr val="tx1"/>
        </a:solidFill>
        <a:latin typeface="+mn-lt"/>
        <a:ea typeface="+mn-ea"/>
        <a:cs typeface="+mn-cs"/>
      </a:defRPr>
    </a:lvl3pPr>
    <a:lvl4pPr marL="839057" indent="-228834" algn="l" defTabSz="1220447" rtl="0" eaLnBrk="1" latinLnBrk="0" hangingPunct="1">
      <a:buFont typeface="Arial" panose="020B0604020202020204" pitchFamily="34" charset="0"/>
      <a:buChar char="•"/>
      <a:tabLst/>
      <a:defRPr sz="1335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1C8D7-BCDF-4039-8FF4-5D45EBF138A7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7463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A195CB-F146-4ADD-BFF0-3E25C6954C77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AB576351-FF1E-4A14-95B4-DAA4AEB4F5E8}"/>
              </a:ext>
            </a:extLst>
          </p:cNvPr>
          <p:cNvGrpSpPr/>
          <p:nvPr/>
        </p:nvGrpSpPr>
        <p:grpSpPr>
          <a:xfrm>
            <a:off x="-65818" y="5"/>
            <a:ext cx="18925271" cy="10468101"/>
            <a:chOff x="1514475" y="852487"/>
            <a:chExt cx="9163050" cy="5153025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82D294F-C744-483D-A154-FE9F9B05806A}"/>
                </a:ext>
              </a:extLst>
            </p:cNvPr>
            <p:cNvSpPr/>
            <p:nvPr/>
          </p:nvSpPr>
          <p:spPr>
            <a:xfrm>
              <a:off x="9274016" y="852487"/>
              <a:ext cx="1408175" cy="2979039"/>
            </a:xfrm>
            <a:custGeom>
              <a:avLst/>
              <a:gdLst>
                <a:gd name="connsiteX0" fmla="*/ 0 w 1408175"/>
                <a:gd name="connsiteY0" fmla="*/ 0 h 2979039"/>
                <a:gd name="connsiteX1" fmla="*/ 1408176 w 1408175"/>
                <a:gd name="connsiteY1" fmla="*/ 2979039 h 2979039"/>
                <a:gd name="connsiteX2" fmla="*/ 1408176 w 1408175"/>
                <a:gd name="connsiteY2" fmla="*/ 0 h 2979039"/>
                <a:gd name="connsiteX3" fmla="*/ 0 w 1408175"/>
                <a:gd name="connsiteY3" fmla="*/ 0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5" h="2979039">
                  <a:moveTo>
                    <a:pt x="0" y="0"/>
                  </a:moveTo>
                  <a:lnTo>
                    <a:pt x="1408176" y="2979039"/>
                  </a:lnTo>
                  <a:lnTo>
                    <a:pt x="1408176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BAF9F86-6335-45AE-A240-D0B6EE862376}"/>
                </a:ext>
              </a:extLst>
            </p:cNvPr>
            <p:cNvSpPr/>
            <p:nvPr/>
          </p:nvSpPr>
          <p:spPr>
            <a:xfrm>
              <a:off x="8499252" y="2600705"/>
              <a:ext cx="2182939" cy="3388518"/>
            </a:xfrm>
            <a:custGeom>
              <a:avLst/>
              <a:gdLst>
                <a:gd name="connsiteX0" fmla="*/ 2182940 w 2182939"/>
                <a:gd name="connsiteY0" fmla="*/ 3388519 h 3388518"/>
                <a:gd name="connsiteX1" fmla="*/ 0 w 2182939"/>
                <a:gd name="connsiteY1" fmla="*/ 3388519 h 3388518"/>
                <a:gd name="connsiteX2" fmla="*/ 1601438 w 2182939"/>
                <a:gd name="connsiteY2" fmla="*/ 667 h 3388518"/>
                <a:gd name="connsiteX3" fmla="*/ 2182940 w 2182939"/>
                <a:gd name="connsiteY3" fmla="*/ 1230821 h 3388518"/>
                <a:gd name="connsiteX4" fmla="*/ 2182940 w 2182939"/>
                <a:gd name="connsiteY4" fmla="*/ 0 h 3388518"/>
                <a:gd name="connsiteX5" fmla="*/ 2182940 w 2182939"/>
                <a:gd name="connsiteY5" fmla="*/ 3388519 h 338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2939" h="3388518">
                  <a:moveTo>
                    <a:pt x="2182940" y="3388519"/>
                  </a:moveTo>
                  <a:lnTo>
                    <a:pt x="0" y="3388519"/>
                  </a:lnTo>
                  <a:lnTo>
                    <a:pt x="1601438" y="667"/>
                  </a:lnTo>
                  <a:lnTo>
                    <a:pt x="2182940" y="1230821"/>
                  </a:lnTo>
                  <a:lnTo>
                    <a:pt x="2182940" y="0"/>
                  </a:lnTo>
                  <a:lnTo>
                    <a:pt x="2182940" y="338851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F0E854-69C1-46DC-A156-22CB02EE3FA4}"/>
                </a:ext>
              </a:extLst>
            </p:cNvPr>
            <p:cNvSpPr/>
            <p:nvPr/>
          </p:nvSpPr>
          <p:spPr>
            <a:xfrm>
              <a:off x="10100691" y="2600705"/>
              <a:ext cx="581501" cy="1230820"/>
            </a:xfrm>
            <a:custGeom>
              <a:avLst/>
              <a:gdLst>
                <a:gd name="connsiteX0" fmla="*/ 581501 w 581501"/>
                <a:gd name="connsiteY0" fmla="*/ 1230821 h 1230820"/>
                <a:gd name="connsiteX1" fmla="*/ 0 w 581501"/>
                <a:gd name="connsiteY1" fmla="*/ 667 h 1230820"/>
                <a:gd name="connsiteX2" fmla="*/ 285 w 581501"/>
                <a:gd name="connsiteY2" fmla="*/ 0 h 1230820"/>
                <a:gd name="connsiteX3" fmla="*/ 581501 w 581501"/>
                <a:gd name="connsiteY3" fmla="*/ 0 h 1230820"/>
                <a:gd name="connsiteX4" fmla="*/ 581501 w 581501"/>
                <a:gd name="connsiteY4" fmla="*/ 1230821 h 1230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1501" h="1230820">
                  <a:moveTo>
                    <a:pt x="581501" y="1230821"/>
                  </a:moveTo>
                  <a:lnTo>
                    <a:pt x="0" y="667"/>
                  </a:lnTo>
                  <a:lnTo>
                    <a:pt x="285" y="0"/>
                  </a:lnTo>
                  <a:lnTo>
                    <a:pt x="581501" y="0"/>
                  </a:lnTo>
                  <a:lnTo>
                    <a:pt x="581501" y="1230821"/>
                  </a:lnTo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EAC6CC1-3715-4F76-A231-55D7381ECFDB}"/>
                </a:ext>
              </a:extLst>
            </p:cNvPr>
            <p:cNvSpPr/>
            <p:nvPr/>
          </p:nvSpPr>
          <p:spPr>
            <a:xfrm>
              <a:off x="1514475" y="4151756"/>
              <a:ext cx="9167717" cy="1850993"/>
            </a:xfrm>
            <a:custGeom>
              <a:avLst/>
              <a:gdLst>
                <a:gd name="connsiteX0" fmla="*/ 8415338 w 9167717"/>
                <a:gd name="connsiteY0" fmla="*/ 1590484 h 1850993"/>
                <a:gd name="connsiteX1" fmla="*/ 0 w 9167717"/>
                <a:gd name="connsiteY1" fmla="*/ 1590484 h 1850993"/>
                <a:gd name="connsiteX2" fmla="*/ 0 w 9167717"/>
                <a:gd name="connsiteY2" fmla="*/ 1850993 h 1850993"/>
                <a:gd name="connsiteX3" fmla="*/ 8292180 w 9167717"/>
                <a:gd name="connsiteY3" fmla="*/ 1850993 h 1850993"/>
                <a:gd name="connsiteX4" fmla="*/ 9162479 w 9167717"/>
                <a:gd name="connsiteY4" fmla="*/ 1850993 h 1850993"/>
                <a:gd name="connsiteX5" fmla="*/ 9167717 w 9167717"/>
                <a:gd name="connsiteY5" fmla="*/ 1850993 h 1850993"/>
                <a:gd name="connsiteX6" fmla="*/ 9167717 w 9167717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7717" h="1850993">
                  <a:moveTo>
                    <a:pt x="8415338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92180" y="1850993"/>
                  </a:lnTo>
                  <a:lnTo>
                    <a:pt x="9162479" y="1850993"/>
                  </a:lnTo>
                  <a:lnTo>
                    <a:pt x="9167717" y="1850993"/>
                  </a:lnTo>
                  <a:lnTo>
                    <a:pt x="9167717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415515-D108-4D4E-BF02-8148CBA06D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5" y="1000446"/>
            <a:ext cx="1486999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A5743C-1194-4E5A-83BC-F788204446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9" y="3612082"/>
            <a:ext cx="14840816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269850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7022B9-7162-4B04-A12C-17F4D14BA406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8C3F9D-414A-4713-817D-AEFBEB4FAFF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350930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3241264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40">
            <a:extLst>
              <a:ext uri="{FF2B5EF4-FFF2-40B4-BE49-F238E27FC236}">
                <a16:creationId xmlns:a16="http://schemas.microsoft.com/office/drawing/2014/main" id="{7D3B0838-6E18-4146-840D-E4B09EA4D19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553533" y="1322"/>
            <a:ext cx="6309834" cy="9937359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106856 w 4061378"/>
              <a:gd name="connsiteY3" fmla="*/ 653636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536360"/>
              <a:gd name="connsiteX1" fmla="*/ 4061378 w 4061378"/>
              <a:gd name="connsiteY1" fmla="*/ 0 h 6536360"/>
              <a:gd name="connsiteX2" fmla="*/ 3077395 w 4061378"/>
              <a:gd name="connsiteY2" fmla="*/ 6529211 h 6536360"/>
              <a:gd name="connsiteX3" fmla="*/ 2106856 w 4061378"/>
              <a:gd name="connsiteY3" fmla="*/ 6536360 h 6536360"/>
              <a:gd name="connsiteX4" fmla="*/ 0 w 4061378"/>
              <a:gd name="connsiteY4" fmla="*/ 2116165 h 6536360"/>
              <a:gd name="connsiteX5" fmla="*/ 2279 w 4061378"/>
              <a:gd name="connsiteY5" fmla="*/ 9432 h 6536360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7395 w 4061378"/>
              <a:gd name="connsiteY2" fmla="*/ 6529211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9778 w 4061378"/>
              <a:gd name="connsiteY2" fmla="*/ 6531594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461032 w 4061378"/>
              <a:gd name="connsiteY2" fmla="*/ 3980240 h 6533978"/>
              <a:gd name="connsiteX3" fmla="*/ 3079778 w 4061378"/>
              <a:gd name="connsiteY3" fmla="*/ 6531594 h 6533978"/>
              <a:gd name="connsiteX4" fmla="*/ 2106856 w 4061378"/>
              <a:gd name="connsiteY4" fmla="*/ 6533978 h 6533978"/>
              <a:gd name="connsiteX5" fmla="*/ 0 w 4061378"/>
              <a:gd name="connsiteY5" fmla="*/ 2116165 h 6533978"/>
              <a:gd name="connsiteX6" fmla="*/ 2279 w 4061378"/>
              <a:gd name="connsiteY6" fmla="*/ 9432 h 6533978"/>
              <a:gd name="connsiteX0" fmla="*/ 2279 w 4075725"/>
              <a:gd name="connsiteY0" fmla="*/ 9432 h 6533978"/>
              <a:gd name="connsiteX1" fmla="*/ 4061378 w 4075725"/>
              <a:gd name="connsiteY1" fmla="*/ 0 h 6533978"/>
              <a:gd name="connsiteX2" fmla="*/ 4075725 w 4075725"/>
              <a:gd name="connsiteY2" fmla="*/ 4418625 h 6533978"/>
              <a:gd name="connsiteX3" fmla="*/ 3079778 w 4075725"/>
              <a:gd name="connsiteY3" fmla="*/ 6531594 h 6533978"/>
              <a:gd name="connsiteX4" fmla="*/ 2106856 w 4075725"/>
              <a:gd name="connsiteY4" fmla="*/ 6533978 h 6533978"/>
              <a:gd name="connsiteX5" fmla="*/ 0 w 4075725"/>
              <a:gd name="connsiteY5" fmla="*/ 2116165 h 6533978"/>
              <a:gd name="connsiteX6" fmla="*/ 2279 w 4075725"/>
              <a:gd name="connsiteY6" fmla="*/ 9432 h 6533978"/>
              <a:gd name="connsiteX0" fmla="*/ 2279 w 4079213"/>
              <a:gd name="connsiteY0" fmla="*/ 7050 h 6531596"/>
              <a:gd name="connsiteX1" fmla="*/ 4078056 w 4079213"/>
              <a:gd name="connsiteY1" fmla="*/ 0 h 6531596"/>
              <a:gd name="connsiteX2" fmla="*/ 4075725 w 4079213"/>
              <a:gd name="connsiteY2" fmla="*/ 4416243 h 6531596"/>
              <a:gd name="connsiteX3" fmla="*/ 3079778 w 4079213"/>
              <a:gd name="connsiteY3" fmla="*/ 6529212 h 6531596"/>
              <a:gd name="connsiteX4" fmla="*/ 2106856 w 4079213"/>
              <a:gd name="connsiteY4" fmla="*/ 6531596 h 6531596"/>
              <a:gd name="connsiteX5" fmla="*/ 0 w 4079213"/>
              <a:gd name="connsiteY5" fmla="*/ 2113783 h 6531596"/>
              <a:gd name="connsiteX6" fmla="*/ 2279 w 4079213"/>
              <a:gd name="connsiteY6" fmla="*/ 7050 h 6531596"/>
              <a:gd name="connsiteX0" fmla="*/ 2279 w 4079213"/>
              <a:gd name="connsiteY0" fmla="*/ 0 h 6531694"/>
              <a:gd name="connsiteX1" fmla="*/ 4078056 w 4079213"/>
              <a:gd name="connsiteY1" fmla="*/ 98 h 6531694"/>
              <a:gd name="connsiteX2" fmla="*/ 4075725 w 4079213"/>
              <a:gd name="connsiteY2" fmla="*/ 4416341 h 6531694"/>
              <a:gd name="connsiteX3" fmla="*/ 3079778 w 4079213"/>
              <a:gd name="connsiteY3" fmla="*/ 6529310 h 6531694"/>
              <a:gd name="connsiteX4" fmla="*/ 2106856 w 4079213"/>
              <a:gd name="connsiteY4" fmla="*/ 6531694 h 6531694"/>
              <a:gd name="connsiteX5" fmla="*/ 0 w 4079213"/>
              <a:gd name="connsiteY5" fmla="*/ 2113881 h 6531694"/>
              <a:gd name="connsiteX6" fmla="*/ 2279 w 4079213"/>
              <a:gd name="connsiteY6" fmla="*/ 0 h 653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9213" h="6531694">
                <a:moveTo>
                  <a:pt x="2279" y="0"/>
                </a:moveTo>
                <a:lnTo>
                  <a:pt x="4078056" y="98"/>
                </a:lnTo>
                <a:cubicBezTo>
                  <a:pt x="4082838" y="1472973"/>
                  <a:pt x="4070943" y="2943466"/>
                  <a:pt x="4075725" y="4416341"/>
                </a:cubicBezTo>
                <a:lnTo>
                  <a:pt x="3079778" y="6529310"/>
                </a:lnTo>
                <a:lnTo>
                  <a:pt x="2106856" y="6531694"/>
                </a:lnTo>
                <a:lnTo>
                  <a:pt x="0" y="2113881"/>
                </a:lnTo>
                <a:cubicBezTo>
                  <a:pt x="760" y="1411637"/>
                  <a:pt x="1519" y="702244"/>
                  <a:pt x="2279" y="0"/>
                </a:cubicBez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E0F9270-E708-4A54-AF78-41C6D9F4E253}"/>
              </a:ext>
            </a:extLst>
          </p:cNvPr>
          <p:cNvSpPr/>
          <p:nvPr/>
        </p:nvSpPr>
        <p:spPr>
          <a:xfrm>
            <a:off x="-4360" y="6712625"/>
            <a:ext cx="18872208" cy="3749887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2793EC5-898C-41D3-8049-ADEF3D5FBD59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9AE57E77-D123-439C-B30A-50F536EB9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143934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CD36B5-F5ED-49CC-B3D4-049B720F717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70" y="3612082"/>
            <a:ext cx="13414699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2332835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1CB079-AD7C-411B-ACBA-55A7CAD4BB9A}"/>
              </a:ext>
            </a:extLst>
          </p:cNvPr>
          <p:cNvSpPr/>
          <p:nvPr userDrawn="1"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3" y="2588109"/>
            <a:ext cx="4321976" cy="332198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640"/>
            </a:lvl1pPr>
          </a:lstStyle>
          <a:p>
            <a:r>
              <a:rPr lang="en-AU"/>
              <a:t>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6089102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/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13422560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B16149ED-5AB9-469B-8421-9EB5C250DC2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E61994A-C9A0-45C7-9B7F-53C60E8B0D9B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4966D5-7925-4A8A-A569-D1B19EE979CD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8" y="1708488"/>
            <a:ext cx="4346265" cy="325023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200"/>
            </a:lvl1pPr>
          </a:lstStyle>
          <a:p>
            <a:r>
              <a:rPr lang="en-US"/>
              <a:t>Add title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5156369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4243974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aphic 2">
            <a:extLst>
              <a:ext uri="{FF2B5EF4-FFF2-40B4-BE49-F238E27FC236}">
                <a16:creationId xmlns:a16="http://schemas.microsoft.com/office/drawing/2014/main" id="{0467A58A-A5AE-4C7E-8E40-9E72F2C43EBA}"/>
              </a:ext>
            </a:extLst>
          </p:cNvPr>
          <p:cNvGrpSpPr/>
          <p:nvPr userDrawn="1"/>
        </p:nvGrpSpPr>
        <p:grpSpPr>
          <a:xfrm>
            <a:off x="-4360" y="2"/>
            <a:ext cx="18882882" cy="10470046"/>
            <a:chOff x="1519237" y="852487"/>
            <a:chExt cx="9148952" cy="51576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4266E94-CE27-4D2B-B49E-52E2033446C7}"/>
                </a:ext>
              </a:extLst>
            </p:cNvPr>
            <p:cNvSpPr/>
            <p:nvPr/>
          </p:nvSpPr>
          <p:spPr>
            <a:xfrm>
              <a:off x="1519237" y="852487"/>
              <a:ext cx="2723358" cy="5157605"/>
            </a:xfrm>
            <a:custGeom>
              <a:avLst/>
              <a:gdLst>
                <a:gd name="connsiteX0" fmla="*/ 1215485 w 2712339"/>
                <a:gd name="connsiteY0" fmla="*/ 0 h 5136737"/>
                <a:gd name="connsiteX1" fmla="*/ 0 w 2712339"/>
                <a:gd name="connsiteY1" fmla="*/ 0 h 5136737"/>
                <a:gd name="connsiteX2" fmla="*/ 0 w 2712339"/>
                <a:gd name="connsiteY2" fmla="*/ 5136737 h 5136737"/>
                <a:gd name="connsiteX3" fmla="*/ 1780223 w 2712339"/>
                <a:gd name="connsiteY3" fmla="*/ 5136737 h 5136737"/>
                <a:gd name="connsiteX4" fmla="*/ 2712339 w 2712339"/>
                <a:gd name="connsiteY4" fmla="*/ 3166682 h 5136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2339" h="5136737">
                  <a:moveTo>
                    <a:pt x="1215485" y="0"/>
                  </a:moveTo>
                  <a:lnTo>
                    <a:pt x="0" y="0"/>
                  </a:lnTo>
                  <a:lnTo>
                    <a:pt x="0" y="5136737"/>
                  </a:lnTo>
                  <a:lnTo>
                    <a:pt x="1780223" y="5136737"/>
                  </a:lnTo>
                  <a:lnTo>
                    <a:pt x="2712339" y="3166682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F4D52E-6E80-4B42-AF52-84D79D8600EA}"/>
                </a:ext>
              </a:extLst>
            </p:cNvPr>
            <p:cNvSpPr/>
            <p:nvPr/>
          </p:nvSpPr>
          <p:spPr>
            <a:xfrm>
              <a:off x="3293077" y="4019168"/>
              <a:ext cx="1876139" cy="1983581"/>
            </a:xfrm>
            <a:custGeom>
              <a:avLst/>
              <a:gdLst>
                <a:gd name="connsiteX0" fmla="*/ 1869758 w 1876139"/>
                <a:gd name="connsiteY0" fmla="*/ 1970056 h 1983581"/>
                <a:gd name="connsiteX1" fmla="*/ 938498 w 1876139"/>
                <a:gd name="connsiteY1" fmla="*/ 0 h 1983581"/>
                <a:gd name="connsiteX2" fmla="*/ 6382 w 1876139"/>
                <a:gd name="connsiteY2" fmla="*/ 1970056 h 1983581"/>
                <a:gd name="connsiteX3" fmla="*/ 0 w 1876139"/>
                <a:gd name="connsiteY3" fmla="*/ 1983582 h 1983581"/>
                <a:gd name="connsiteX4" fmla="*/ 1876139 w 1876139"/>
                <a:gd name="connsiteY4" fmla="*/ 1983582 h 1983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6139" h="1983581">
                  <a:moveTo>
                    <a:pt x="1869758" y="1970056"/>
                  </a:moveTo>
                  <a:lnTo>
                    <a:pt x="938498" y="0"/>
                  </a:lnTo>
                  <a:lnTo>
                    <a:pt x="6382" y="1970056"/>
                  </a:lnTo>
                  <a:lnTo>
                    <a:pt x="0" y="1983582"/>
                  </a:lnTo>
                  <a:lnTo>
                    <a:pt x="1876139" y="1983582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4EAE554-6AA0-4992-8CE3-507A7C9F4AB9}"/>
                </a:ext>
              </a:extLst>
            </p:cNvPr>
            <p:cNvSpPr/>
            <p:nvPr/>
          </p:nvSpPr>
          <p:spPr>
            <a:xfrm>
              <a:off x="2734722" y="852487"/>
              <a:ext cx="7933467" cy="5150262"/>
            </a:xfrm>
            <a:custGeom>
              <a:avLst/>
              <a:gdLst>
                <a:gd name="connsiteX0" fmla="*/ 7933468 w 7933467"/>
                <a:gd name="connsiteY0" fmla="*/ 3513391 h 5150262"/>
                <a:gd name="connsiteX1" fmla="*/ 7794498 w 7933467"/>
                <a:gd name="connsiteY1" fmla="*/ 3219355 h 5150262"/>
                <a:gd name="connsiteX2" fmla="*/ 7792879 w 7933467"/>
                <a:gd name="connsiteY2" fmla="*/ 3210878 h 5150262"/>
                <a:gd name="connsiteX3" fmla="*/ 7456075 w 7933467"/>
                <a:gd name="connsiteY3" fmla="*/ 2498408 h 5150262"/>
                <a:gd name="connsiteX4" fmla="*/ 7453694 w 7933467"/>
                <a:gd name="connsiteY4" fmla="*/ 2498408 h 5150262"/>
                <a:gd name="connsiteX5" fmla="*/ 6272689 w 7933467"/>
                <a:gd name="connsiteY5" fmla="*/ 0 h 5150262"/>
                <a:gd name="connsiteX6" fmla="*/ 5744242 w 7933467"/>
                <a:gd name="connsiteY6" fmla="*/ 0 h 5150262"/>
                <a:gd name="connsiteX7" fmla="*/ 0 w 7933467"/>
                <a:gd name="connsiteY7" fmla="*/ 0 h 5150262"/>
                <a:gd name="connsiteX8" fmla="*/ 1496854 w 7933467"/>
                <a:gd name="connsiteY8" fmla="*/ 3166682 h 5150262"/>
                <a:gd name="connsiteX9" fmla="*/ 2428113 w 7933467"/>
                <a:gd name="connsiteY9" fmla="*/ 5136737 h 5150262"/>
                <a:gd name="connsiteX10" fmla="*/ 2434495 w 7933467"/>
                <a:gd name="connsiteY10" fmla="*/ 5150263 h 5150262"/>
                <a:gd name="connsiteX11" fmla="*/ 7933468 w 7933467"/>
                <a:gd name="connsiteY11" fmla="*/ 5150263 h 5150262"/>
                <a:gd name="connsiteX12" fmla="*/ 7933468 w 7933467"/>
                <a:gd name="connsiteY12" fmla="*/ 5150263 h 5150262"/>
                <a:gd name="connsiteX13" fmla="*/ 7933468 w 7933467"/>
                <a:gd name="connsiteY13" fmla="*/ 3947541 h 5150262"/>
                <a:gd name="connsiteX14" fmla="*/ 7933468 w 7933467"/>
                <a:gd name="connsiteY14" fmla="*/ 3947541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933467" h="5150262">
                  <a:moveTo>
                    <a:pt x="7933468" y="3513391"/>
                  </a:moveTo>
                  <a:lnTo>
                    <a:pt x="7794498" y="3219355"/>
                  </a:lnTo>
                  <a:lnTo>
                    <a:pt x="7792879" y="3210878"/>
                  </a:lnTo>
                  <a:lnTo>
                    <a:pt x="7456075" y="2498408"/>
                  </a:lnTo>
                  <a:lnTo>
                    <a:pt x="7453694" y="2498408"/>
                  </a:lnTo>
                  <a:lnTo>
                    <a:pt x="6272689" y="0"/>
                  </a:lnTo>
                  <a:lnTo>
                    <a:pt x="5744242" y="0"/>
                  </a:lnTo>
                  <a:lnTo>
                    <a:pt x="0" y="0"/>
                  </a:lnTo>
                  <a:lnTo>
                    <a:pt x="1496854" y="3166682"/>
                  </a:lnTo>
                  <a:lnTo>
                    <a:pt x="2428113" y="5136737"/>
                  </a:lnTo>
                  <a:lnTo>
                    <a:pt x="2434495" y="5150263"/>
                  </a:lnTo>
                  <a:lnTo>
                    <a:pt x="7933468" y="5150263"/>
                  </a:lnTo>
                  <a:lnTo>
                    <a:pt x="7933468" y="5150263"/>
                  </a:lnTo>
                  <a:lnTo>
                    <a:pt x="7933468" y="3947541"/>
                  </a:lnTo>
                  <a:lnTo>
                    <a:pt x="7933468" y="3947541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C8F07EE-BF96-4743-9DFA-884E58EEF7F8}"/>
                </a:ext>
              </a:extLst>
            </p:cNvPr>
            <p:cNvSpPr/>
            <p:nvPr/>
          </p:nvSpPr>
          <p:spPr>
            <a:xfrm>
              <a:off x="9009791" y="852487"/>
              <a:ext cx="1658398" cy="3508438"/>
            </a:xfrm>
            <a:custGeom>
              <a:avLst/>
              <a:gdLst>
                <a:gd name="connsiteX0" fmla="*/ 0 w 1658398"/>
                <a:gd name="connsiteY0" fmla="*/ 0 h 3508438"/>
                <a:gd name="connsiteX1" fmla="*/ 1181005 w 1658398"/>
                <a:gd name="connsiteY1" fmla="*/ 2498408 h 3508438"/>
                <a:gd name="connsiteX2" fmla="*/ 1517809 w 1658398"/>
                <a:gd name="connsiteY2" fmla="*/ 3210878 h 3508438"/>
                <a:gd name="connsiteX3" fmla="*/ 1658398 w 1658398"/>
                <a:gd name="connsiteY3" fmla="*/ 3508439 h 3508438"/>
                <a:gd name="connsiteX4" fmla="*/ 1658398 w 1658398"/>
                <a:gd name="connsiteY4" fmla="*/ 0 h 350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8398" h="3508438">
                  <a:moveTo>
                    <a:pt x="0" y="0"/>
                  </a:moveTo>
                  <a:lnTo>
                    <a:pt x="1181005" y="2498408"/>
                  </a:lnTo>
                  <a:lnTo>
                    <a:pt x="1517809" y="3210878"/>
                  </a:lnTo>
                  <a:lnTo>
                    <a:pt x="1658398" y="3508439"/>
                  </a:lnTo>
                  <a:lnTo>
                    <a:pt x="1658398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275281" y="1288708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3465598" y="7122203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052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05BAA18-8288-4524-83DB-261EAE38B500}"/>
              </a:ext>
            </a:extLst>
          </p:cNvPr>
          <p:cNvSpPr/>
          <p:nvPr/>
        </p:nvSpPr>
        <p:spPr>
          <a:xfrm>
            <a:off x="4598907" y="-6052"/>
            <a:ext cx="14317651" cy="10419525"/>
          </a:xfrm>
          <a:custGeom>
            <a:avLst/>
            <a:gdLst>
              <a:gd name="connsiteX0" fmla="*/ 6933343 w 6933342"/>
              <a:gd name="connsiteY0" fmla="*/ 0 h 5129974"/>
              <a:gd name="connsiteX1" fmla="*/ 0 w 6933342"/>
              <a:gd name="connsiteY1" fmla="*/ 0 h 5129974"/>
              <a:gd name="connsiteX2" fmla="*/ 2424970 w 6933342"/>
              <a:gd name="connsiteY2" fmla="*/ 5129975 h 5129974"/>
              <a:gd name="connsiteX3" fmla="*/ 6933343 w 6933342"/>
              <a:gd name="connsiteY3" fmla="*/ 5129975 h 5129974"/>
              <a:gd name="connsiteX4" fmla="*/ 6933343 w 6933342"/>
              <a:gd name="connsiteY4" fmla="*/ 0 h 5129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342" h="5129974">
                <a:moveTo>
                  <a:pt x="6933343" y="0"/>
                </a:moveTo>
                <a:lnTo>
                  <a:pt x="0" y="0"/>
                </a:lnTo>
                <a:lnTo>
                  <a:pt x="2424970" y="5129975"/>
                </a:lnTo>
                <a:lnTo>
                  <a:pt x="6933343" y="5129975"/>
                </a:lnTo>
                <a:lnTo>
                  <a:pt x="6933343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13" name="Picture Placeholder 40">
            <a:extLst>
              <a:ext uri="{FF2B5EF4-FFF2-40B4-BE49-F238E27FC236}">
                <a16:creationId xmlns:a16="http://schemas.microsoft.com/office/drawing/2014/main" id="{1BEC1E53-B89F-479A-9454-1F82ED9A8DFD}"/>
              </a:ext>
            </a:extLst>
          </p:cNvPr>
          <p:cNvSpPr>
            <a:spLocks noGrp="1" noChangeAspect="1"/>
          </p:cNvSpPr>
          <p:nvPr userDrawn="1">
            <p:ph type="pic" sz="quarter" idx="13" hasCustomPrompt="1"/>
          </p:nvPr>
        </p:nvSpPr>
        <p:spPr>
          <a:xfrm>
            <a:off x="-2297" y="-9476"/>
            <a:ext cx="9377845" cy="9943827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0 h 6848568"/>
              <a:gd name="connsiteX1" fmla="*/ 2974946 w 4061378"/>
              <a:gd name="connsiteY1" fmla="*/ 98 h 6848568"/>
              <a:gd name="connsiteX2" fmla="*/ 4061378 w 4061378"/>
              <a:gd name="connsiteY2" fmla="*/ 6848568 h 6848568"/>
              <a:gd name="connsiteX3" fmla="*/ 2261720 w 4061378"/>
              <a:gd name="connsiteY3" fmla="*/ 6848568 h 6848568"/>
              <a:gd name="connsiteX4" fmla="*/ 0 w 4061378"/>
              <a:gd name="connsiteY4" fmla="*/ 2106733 h 6848568"/>
              <a:gd name="connsiteX5" fmla="*/ 2279 w 4061378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61720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3903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0 w 6231964"/>
              <a:gd name="connsiteY0" fmla="*/ 0 h 6848568"/>
              <a:gd name="connsiteX1" fmla="*/ 2972667 w 6231964"/>
              <a:gd name="connsiteY1" fmla="*/ 98 h 6848568"/>
              <a:gd name="connsiteX2" fmla="*/ 6231964 w 6231964"/>
              <a:gd name="connsiteY2" fmla="*/ 6848568 h 6848568"/>
              <a:gd name="connsiteX3" fmla="*/ 19866 w 6231964"/>
              <a:gd name="connsiteY3" fmla="*/ 6848568 h 6848568"/>
              <a:gd name="connsiteX4" fmla="*/ 0 w 6231964"/>
              <a:gd name="connsiteY4" fmla="*/ 0 h 6848568"/>
              <a:gd name="connsiteX0" fmla="*/ 0 w 6251024"/>
              <a:gd name="connsiteY0" fmla="*/ 0 h 6858098"/>
              <a:gd name="connsiteX1" fmla="*/ 2991727 w 6251024"/>
              <a:gd name="connsiteY1" fmla="*/ 9628 h 6858098"/>
              <a:gd name="connsiteX2" fmla="*/ 6251024 w 6251024"/>
              <a:gd name="connsiteY2" fmla="*/ 6858098 h 6858098"/>
              <a:gd name="connsiteX3" fmla="*/ 38926 w 6251024"/>
              <a:gd name="connsiteY3" fmla="*/ 6858098 h 6858098"/>
              <a:gd name="connsiteX4" fmla="*/ 0 w 625102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222434 w 6222434"/>
              <a:gd name="connsiteY2" fmla="*/ 6858098 h 6858098"/>
              <a:gd name="connsiteX3" fmla="*/ 10336 w 6222434"/>
              <a:gd name="connsiteY3" fmla="*/ 6858098 h 6858098"/>
              <a:gd name="connsiteX4" fmla="*/ 0 w 622243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060503 w 6222434"/>
              <a:gd name="connsiteY2" fmla="*/ 6521103 h 6858098"/>
              <a:gd name="connsiteX3" fmla="*/ 6222434 w 6222434"/>
              <a:gd name="connsiteY3" fmla="*/ 6858098 h 6858098"/>
              <a:gd name="connsiteX4" fmla="*/ 10336 w 6222434"/>
              <a:gd name="connsiteY4" fmla="*/ 6858098 h 6858098"/>
              <a:gd name="connsiteX5" fmla="*/ 0 w 6222434"/>
              <a:gd name="connsiteY5" fmla="*/ 0 h 6858098"/>
              <a:gd name="connsiteX0" fmla="*/ 450981 w 6673415"/>
              <a:gd name="connsiteY0" fmla="*/ 0 h 7117371"/>
              <a:gd name="connsiteX1" fmla="*/ 3414118 w 6673415"/>
              <a:gd name="connsiteY1" fmla="*/ 9628 h 7117371"/>
              <a:gd name="connsiteX2" fmla="*/ 6511484 w 6673415"/>
              <a:gd name="connsiteY2" fmla="*/ 6521103 h 7117371"/>
              <a:gd name="connsiteX3" fmla="*/ 6673415 w 6673415"/>
              <a:gd name="connsiteY3" fmla="*/ 6858098 h 7117371"/>
              <a:gd name="connsiteX4" fmla="*/ 461317 w 6673415"/>
              <a:gd name="connsiteY4" fmla="*/ 6858098 h 7117371"/>
              <a:gd name="connsiteX5" fmla="*/ 456688 w 6673415"/>
              <a:gd name="connsiteY5" fmla="*/ 6521103 h 7117371"/>
              <a:gd name="connsiteX6" fmla="*/ 450981 w 6673415"/>
              <a:gd name="connsiteY6" fmla="*/ 0 h 7117371"/>
              <a:gd name="connsiteX0" fmla="*/ 217979 w 6440413"/>
              <a:gd name="connsiteY0" fmla="*/ 0 h 6858098"/>
              <a:gd name="connsiteX1" fmla="*/ 3181116 w 6440413"/>
              <a:gd name="connsiteY1" fmla="*/ 9628 h 6858098"/>
              <a:gd name="connsiteX2" fmla="*/ 6278482 w 6440413"/>
              <a:gd name="connsiteY2" fmla="*/ 6521103 h 6858098"/>
              <a:gd name="connsiteX3" fmla="*/ 6440413 w 6440413"/>
              <a:gd name="connsiteY3" fmla="*/ 6858098 h 6858098"/>
              <a:gd name="connsiteX4" fmla="*/ 223686 w 6440413"/>
              <a:gd name="connsiteY4" fmla="*/ 6521103 h 6858098"/>
              <a:gd name="connsiteX5" fmla="*/ 217979 w 6440413"/>
              <a:gd name="connsiteY5" fmla="*/ 0 h 6858098"/>
              <a:gd name="connsiteX0" fmla="*/ 217979 w 6278482"/>
              <a:gd name="connsiteY0" fmla="*/ 0 h 6521103"/>
              <a:gd name="connsiteX1" fmla="*/ 3181116 w 6278482"/>
              <a:gd name="connsiteY1" fmla="*/ 9628 h 6521103"/>
              <a:gd name="connsiteX2" fmla="*/ 6278482 w 6278482"/>
              <a:gd name="connsiteY2" fmla="*/ 6521103 h 6521103"/>
              <a:gd name="connsiteX3" fmla="*/ 223686 w 6278482"/>
              <a:gd name="connsiteY3" fmla="*/ 6521103 h 6521103"/>
              <a:gd name="connsiteX4" fmla="*/ 217979 w 6278482"/>
              <a:gd name="connsiteY4" fmla="*/ 0 h 6521103"/>
              <a:gd name="connsiteX0" fmla="*/ 218227 w 6278730"/>
              <a:gd name="connsiteY0" fmla="*/ 0 h 6521103"/>
              <a:gd name="connsiteX1" fmla="*/ 3181364 w 6278730"/>
              <a:gd name="connsiteY1" fmla="*/ 9628 h 6521103"/>
              <a:gd name="connsiteX2" fmla="*/ 6278730 w 6278730"/>
              <a:gd name="connsiteY2" fmla="*/ 6521103 h 6521103"/>
              <a:gd name="connsiteX3" fmla="*/ 223934 w 6278730"/>
              <a:gd name="connsiteY3" fmla="*/ 6521103 h 6521103"/>
              <a:gd name="connsiteX4" fmla="*/ 218227 w 6278730"/>
              <a:gd name="connsiteY4" fmla="*/ 0 h 6521103"/>
              <a:gd name="connsiteX0" fmla="*/ 0 w 6060503"/>
              <a:gd name="connsiteY0" fmla="*/ 0 h 6521103"/>
              <a:gd name="connsiteX1" fmla="*/ 2963137 w 6060503"/>
              <a:gd name="connsiteY1" fmla="*/ 9628 h 6521103"/>
              <a:gd name="connsiteX2" fmla="*/ 6060503 w 6060503"/>
              <a:gd name="connsiteY2" fmla="*/ 6521103 h 6521103"/>
              <a:gd name="connsiteX3" fmla="*/ 5707 w 6060503"/>
              <a:gd name="connsiteY3" fmla="*/ 6521103 h 6521103"/>
              <a:gd name="connsiteX4" fmla="*/ 0 w 6060503"/>
              <a:gd name="connsiteY4" fmla="*/ 0 h 6521103"/>
              <a:gd name="connsiteX0" fmla="*/ 4334 w 6064837"/>
              <a:gd name="connsiteY0" fmla="*/ 0 h 6521103"/>
              <a:gd name="connsiteX1" fmla="*/ 2967471 w 6064837"/>
              <a:gd name="connsiteY1" fmla="*/ 9628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81721 w 6064837"/>
              <a:gd name="connsiteY1" fmla="*/ 116506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9373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9373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0 w 6060503"/>
              <a:gd name="connsiteY0" fmla="*/ 6998 h 6513850"/>
              <a:gd name="connsiteX1" fmla="*/ 2963138 w 6060503"/>
              <a:gd name="connsiteY1" fmla="*/ 0 h 6513850"/>
              <a:gd name="connsiteX2" fmla="*/ 6060503 w 6060503"/>
              <a:gd name="connsiteY2" fmla="*/ 6513850 h 6513850"/>
              <a:gd name="connsiteX3" fmla="*/ 24708 w 6060503"/>
              <a:gd name="connsiteY3" fmla="*/ 6418056 h 6513850"/>
              <a:gd name="connsiteX4" fmla="*/ 0 w 6060503"/>
              <a:gd name="connsiteY4" fmla="*/ 6998 h 6513850"/>
              <a:gd name="connsiteX0" fmla="*/ 2106 w 6062609"/>
              <a:gd name="connsiteY0" fmla="*/ 6998 h 6515434"/>
              <a:gd name="connsiteX1" fmla="*/ 2965244 w 6062609"/>
              <a:gd name="connsiteY1" fmla="*/ 0 h 6515434"/>
              <a:gd name="connsiteX2" fmla="*/ 6062609 w 6062609"/>
              <a:gd name="connsiteY2" fmla="*/ 6513850 h 6515434"/>
              <a:gd name="connsiteX3" fmla="*/ 688 w 6062609"/>
              <a:gd name="connsiteY3" fmla="*/ 6515434 h 6515434"/>
              <a:gd name="connsiteX4" fmla="*/ 2106 w 6062609"/>
              <a:gd name="connsiteY4" fmla="*/ 6998 h 6515434"/>
              <a:gd name="connsiteX0" fmla="*/ 2106 w 5877356"/>
              <a:gd name="connsiteY0" fmla="*/ 6998 h 6515434"/>
              <a:gd name="connsiteX1" fmla="*/ 2965244 w 5877356"/>
              <a:gd name="connsiteY1" fmla="*/ 0 h 6515434"/>
              <a:gd name="connsiteX2" fmla="*/ 5877356 w 5877356"/>
              <a:gd name="connsiteY2" fmla="*/ 6475849 h 6515434"/>
              <a:gd name="connsiteX3" fmla="*/ 688 w 5877356"/>
              <a:gd name="connsiteY3" fmla="*/ 6515434 h 6515434"/>
              <a:gd name="connsiteX4" fmla="*/ 2106 w 5877356"/>
              <a:gd name="connsiteY4" fmla="*/ 6998 h 6515434"/>
              <a:gd name="connsiteX0" fmla="*/ 2106 w 6041235"/>
              <a:gd name="connsiteY0" fmla="*/ 6998 h 6515434"/>
              <a:gd name="connsiteX1" fmla="*/ 2965244 w 6041235"/>
              <a:gd name="connsiteY1" fmla="*/ 0 h 6515434"/>
              <a:gd name="connsiteX2" fmla="*/ 6041235 w 6041235"/>
              <a:gd name="connsiteY2" fmla="*/ 6511475 h 6515434"/>
              <a:gd name="connsiteX3" fmla="*/ 688 w 6041235"/>
              <a:gd name="connsiteY3" fmla="*/ 6515434 h 6515434"/>
              <a:gd name="connsiteX4" fmla="*/ 2106 w 6041235"/>
              <a:gd name="connsiteY4" fmla="*/ 6998 h 6515434"/>
              <a:gd name="connsiteX0" fmla="*/ 2106 w 5882107"/>
              <a:gd name="connsiteY0" fmla="*/ 6998 h 6577977"/>
              <a:gd name="connsiteX1" fmla="*/ 2965244 w 5882107"/>
              <a:gd name="connsiteY1" fmla="*/ 0 h 6577977"/>
              <a:gd name="connsiteX2" fmla="*/ 5882107 w 5882107"/>
              <a:gd name="connsiteY2" fmla="*/ 6577977 h 6577977"/>
              <a:gd name="connsiteX3" fmla="*/ 688 w 5882107"/>
              <a:gd name="connsiteY3" fmla="*/ 6515434 h 6577977"/>
              <a:gd name="connsiteX4" fmla="*/ 2106 w 5882107"/>
              <a:gd name="connsiteY4" fmla="*/ 6998 h 6577977"/>
              <a:gd name="connsiteX0" fmla="*/ 2106 w 6043610"/>
              <a:gd name="connsiteY0" fmla="*/ 6998 h 6515434"/>
              <a:gd name="connsiteX1" fmla="*/ 2965244 w 6043610"/>
              <a:gd name="connsiteY1" fmla="*/ 0 h 6515434"/>
              <a:gd name="connsiteX2" fmla="*/ 6043610 w 6043610"/>
              <a:gd name="connsiteY2" fmla="*/ 6513850 h 6515434"/>
              <a:gd name="connsiteX3" fmla="*/ 688 w 6043610"/>
              <a:gd name="connsiteY3" fmla="*/ 6515434 h 6515434"/>
              <a:gd name="connsiteX4" fmla="*/ 2106 w 6043610"/>
              <a:gd name="connsiteY4" fmla="*/ 6998 h 651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610" h="6515434">
                <a:moveTo>
                  <a:pt x="2106" y="6998"/>
                </a:moveTo>
                <a:lnTo>
                  <a:pt x="2965244" y="0"/>
                </a:lnTo>
                <a:lnTo>
                  <a:pt x="6043610" y="6513850"/>
                </a:lnTo>
                <a:lnTo>
                  <a:pt x="688" y="6515434"/>
                </a:lnTo>
                <a:cubicBezTo>
                  <a:pt x="-2166" y="3254882"/>
                  <a:pt x="4959" y="3267549"/>
                  <a:pt x="2106" y="6998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0407454" y="1285596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5597771" y="7119090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DDBD81E-20CE-47EF-BBDF-02A066937526}"/>
              </a:ext>
            </a:extLst>
          </p:cNvPr>
          <p:cNvSpPr/>
          <p:nvPr/>
        </p:nvSpPr>
        <p:spPr>
          <a:xfrm>
            <a:off x="-4360" y="6701184"/>
            <a:ext cx="18920915" cy="3759565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</p:spTree>
    <p:extLst>
      <p:ext uri="{BB962C8B-B14F-4D97-AF65-F5344CB8AC3E}">
        <p14:creationId xmlns:p14="http://schemas.microsoft.com/office/powerpoint/2010/main" val="1276985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/>
        </p:nvGrpSpPr>
        <p:grpSpPr>
          <a:xfrm>
            <a:off x="-14590" y="-800"/>
            <a:ext cx="18932068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092CD6-4201-40CF-9704-F9A140D66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400" y="695962"/>
            <a:ext cx="7545153" cy="243586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32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you/ questions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AEB-B2C1-48FE-8850-287FB988E6A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5398" y="5219704"/>
            <a:ext cx="6450484" cy="3714203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840"/>
              </a:spcBef>
              <a:buNone/>
              <a:defRPr sz="3500">
                <a:solidFill>
                  <a:schemeClr val="bg1"/>
                </a:solidFill>
              </a:defRPr>
            </a:lvl1pPr>
            <a:lvl2pPr marL="640059" indent="0">
              <a:buNone/>
              <a:defRPr sz="1960"/>
            </a:lvl2pPr>
            <a:lvl3pPr marL="1280118" indent="0">
              <a:buNone/>
              <a:defRPr sz="1680"/>
            </a:lvl3pPr>
            <a:lvl4pPr marL="1920177" indent="0">
              <a:buNone/>
              <a:defRPr sz="1400"/>
            </a:lvl4pPr>
            <a:lvl5pPr marL="2560238" indent="0">
              <a:buNone/>
              <a:defRPr sz="1400"/>
            </a:lvl5pPr>
            <a:lvl6pPr marL="3200296" indent="0">
              <a:buNone/>
              <a:defRPr sz="1400"/>
            </a:lvl6pPr>
            <a:lvl7pPr marL="3840356" indent="0">
              <a:buNone/>
              <a:defRPr sz="1400"/>
            </a:lvl7pPr>
            <a:lvl8pPr marL="4480414" indent="0">
              <a:buNone/>
              <a:defRPr sz="1400"/>
            </a:lvl8pPr>
            <a:lvl9pPr marL="5120475" indent="0">
              <a:buNone/>
              <a:defRPr sz="1400"/>
            </a:lvl9pPr>
          </a:lstStyle>
          <a:p>
            <a:pPr lvl="0"/>
            <a:r>
              <a:rPr lang="en-US"/>
              <a:t>Presenter 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</p:spTree>
    <p:extLst>
      <p:ext uri="{BB962C8B-B14F-4D97-AF65-F5344CB8AC3E}">
        <p14:creationId xmlns:p14="http://schemas.microsoft.com/office/powerpoint/2010/main" val="3175480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4587" y="-800"/>
            <a:ext cx="18932069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0D3905-A0A0-4F25-9265-A5E96714FF61}"/>
              </a:ext>
            </a:extLst>
          </p:cNvPr>
          <p:cNvSpPr txBox="1"/>
          <p:nvPr userDrawn="1"/>
        </p:nvSpPr>
        <p:spPr>
          <a:xfrm>
            <a:off x="959409" y="5681492"/>
            <a:ext cx="1243371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100">
                <a:solidFill>
                  <a:schemeClr val="bg1"/>
                </a:solidFill>
              </a:rPr>
              <a:t>© State of Victoria 2021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r>
              <a:rPr lang="en-AU" sz="2100">
                <a:solidFill>
                  <a:schemeClr val="bg1"/>
                </a:solidFill>
              </a:rPr>
              <a:t>You are free to re-use this work under a Creative Commons Attribution 4.0 licence, provided you credit the State of Victoria (Department of Treasury and Finance) </a:t>
            </a:r>
            <a:br>
              <a:rPr lang="en-AU" sz="2100">
                <a:solidFill>
                  <a:schemeClr val="bg1"/>
                </a:solidFill>
              </a:rPr>
            </a:br>
            <a:r>
              <a:rPr lang="en-AU" sz="2100">
                <a:solidFill>
                  <a:schemeClr val="bg1"/>
                </a:solidFill>
              </a:rPr>
              <a:t>as author, indicate if changes were made and comply with the other licence terms. The licence does not apply to any branding, including Government logos.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Copyright queries may be directed to IPpolicy@dtf.vic.gov.au</a:t>
            </a:r>
          </a:p>
          <a:p>
            <a:endParaRPr lang="en-AU" sz="21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  <p:pic>
        <p:nvPicPr>
          <p:cNvPr id="5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3C1245B0-ED0E-480E-9D8D-8E3F07DB20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53" y="6293633"/>
            <a:ext cx="2034318" cy="7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7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3CC50B0-4D3E-4CF6-9390-52E1AAE13D22}"/>
              </a:ext>
            </a:extLst>
          </p:cNvPr>
          <p:cNvGrpSpPr/>
          <p:nvPr userDrawn="1"/>
        </p:nvGrpSpPr>
        <p:grpSpPr>
          <a:xfrm>
            <a:off x="6" y="0"/>
            <a:ext cx="14970016" cy="10453124"/>
            <a:chOff x="0" y="-4136"/>
            <a:chExt cx="9672701" cy="68670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7A52D7-C745-4577-8BEC-428A901D8EF5}"/>
                </a:ext>
              </a:extLst>
            </p:cNvPr>
            <p:cNvSpPr/>
            <p:nvPr/>
          </p:nvSpPr>
          <p:spPr>
            <a:xfrm>
              <a:off x="0" y="-4136"/>
              <a:ext cx="8742044" cy="3599941"/>
            </a:xfrm>
            <a:custGeom>
              <a:avLst/>
              <a:gdLst>
                <a:gd name="connsiteX0" fmla="*/ 0 w 8742044"/>
                <a:gd name="connsiteY0" fmla="*/ 3599942 h 3599941"/>
                <a:gd name="connsiteX1" fmla="*/ 7040245 w 8742044"/>
                <a:gd name="connsiteY1" fmla="*/ 3599942 h 3599941"/>
                <a:gd name="connsiteX2" fmla="*/ 8742045 w 8742044"/>
                <a:gd name="connsiteY2" fmla="*/ 0 h 3599941"/>
                <a:gd name="connsiteX3" fmla="*/ 0 w 8742044"/>
                <a:gd name="connsiteY3" fmla="*/ 0 h 3599941"/>
                <a:gd name="connsiteX4" fmla="*/ 0 w 8742044"/>
                <a:gd name="connsiteY4" fmla="*/ 3599942 h 359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42044" h="3599941">
                  <a:moveTo>
                    <a:pt x="0" y="3599942"/>
                  </a:moveTo>
                  <a:lnTo>
                    <a:pt x="7040245" y="3599942"/>
                  </a:lnTo>
                  <a:lnTo>
                    <a:pt x="8742045" y="0"/>
                  </a:lnTo>
                  <a:lnTo>
                    <a:pt x="0" y="0"/>
                  </a:lnTo>
                  <a:lnTo>
                    <a:pt x="0" y="3599942"/>
                  </a:lnTo>
                </a:path>
              </a:pathLst>
            </a:custGeom>
            <a:solidFill>
              <a:schemeClr val="tx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2E88E30-3F66-46B0-904A-A5930D02B33E}"/>
                </a:ext>
              </a:extLst>
            </p:cNvPr>
            <p:cNvSpPr/>
            <p:nvPr/>
          </p:nvSpPr>
          <p:spPr>
            <a:xfrm>
              <a:off x="0" y="1669850"/>
              <a:ext cx="9672701" cy="5193030"/>
            </a:xfrm>
            <a:custGeom>
              <a:avLst/>
              <a:gdLst>
                <a:gd name="connsiteX0" fmla="*/ 9672701 w 9672701"/>
                <a:gd name="connsiteY0" fmla="*/ 5193031 h 5193030"/>
                <a:gd name="connsiteX1" fmla="*/ 0 w 9672701"/>
                <a:gd name="connsiteY1" fmla="*/ 5193031 h 5193030"/>
                <a:gd name="connsiteX2" fmla="*/ 0 w 9672701"/>
                <a:gd name="connsiteY2" fmla="*/ 0 h 5193030"/>
                <a:gd name="connsiteX3" fmla="*/ 0 w 9672701"/>
                <a:gd name="connsiteY3" fmla="*/ 1925955 h 5193030"/>
                <a:gd name="connsiteX4" fmla="*/ 7040245 w 9672701"/>
                <a:gd name="connsiteY4" fmla="*/ 1925955 h 5193030"/>
                <a:gd name="connsiteX5" fmla="*/ 7584313 w 9672701"/>
                <a:gd name="connsiteY5" fmla="*/ 775081 h 5193030"/>
                <a:gd name="connsiteX6" fmla="*/ 9672701 w 9672701"/>
                <a:gd name="connsiteY6" fmla="*/ 5193031 h 519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672701" h="5193030">
                  <a:moveTo>
                    <a:pt x="9672701" y="5193031"/>
                  </a:moveTo>
                  <a:lnTo>
                    <a:pt x="0" y="5193031"/>
                  </a:lnTo>
                  <a:lnTo>
                    <a:pt x="0" y="0"/>
                  </a:lnTo>
                  <a:lnTo>
                    <a:pt x="0" y="1925955"/>
                  </a:lnTo>
                  <a:lnTo>
                    <a:pt x="7040245" y="1925955"/>
                  </a:lnTo>
                  <a:lnTo>
                    <a:pt x="7584313" y="775081"/>
                  </a:lnTo>
                  <a:lnTo>
                    <a:pt x="9672701" y="5193031"/>
                  </a:lnTo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F7AEDA5-D9FF-482C-8946-D863A452C7B5}"/>
                </a:ext>
              </a:extLst>
            </p:cNvPr>
            <p:cNvSpPr/>
            <p:nvPr/>
          </p:nvSpPr>
          <p:spPr>
            <a:xfrm>
              <a:off x="0" y="1669850"/>
              <a:ext cx="7584313" cy="1925954"/>
            </a:xfrm>
            <a:custGeom>
              <a:avLst/>
              <a:gdLst>
                <a:gd name="connsiteX0" fmla="*/ 7040245 w 7584313"/>
                <a:gd name="connsiteY0" fmla="*/ 1925955 h 1925954"/>
                <a:gd name="connsiteX1" fmla="*/ 0 w 7584313"/>
                <a:gd name="connsiteY1" fmla="*/ 1925955 h 1925954"/>
                <a:gd name="connsiteX2" fmla="*/ 0 w 7584313"/>
                <a:gd name="connsiteY2" fmla="*/ 0 h 1925954"/>
                <a:gd name="connsiteX3" fmla="*/ 7218045 w 7584313"/>
                <a:gd name="connsiteY3" fmla="*/ 0 h 1925954"/>
                <a:gd name="connsiteX4" fmla="*/ 7584313 w 7584313"/>
                <a:gd name="connsiteY4" fmla="*/ 775081 h 1925954"/>
                <a:gd name="connsiteX5" fmla="*/ 7040245 w 7584313"/>
                <a:gd name="connsiteY5" fmla="*/ 1925955 h 1925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313" h="1925954">
                  <a:moveTo>
                    <a:pt x="7040245" y="1925955"/>
                  </a:moveTo>
                  <a:lnTo>
                    <a:pt x="0" y="1925955"/>
                  </a:lnTo>
                  <a:lnTo>
                    <a:pt x="0" y="0"/>
                  </a:lnTo>
                  <a:lnTo>
                    <a:pt x="7218045" y="0"/>
                  </a:lnTo>
                  <a:lnTo>
                    <a:pt x="7584313" y="775081"/>
                  </a:lnTo>
                  <a:lnTo>
                    <a:pt x="7040245" y="1925955"/>
                  </a:lnTo>
                </a:path>
              </a:pathLst>
            </a:custGeom>
            <a:solidFill>
              <a:srgbClr val="4F556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73BB894-AFB6-4D6E-95F9-DF236DFFC520}"/>
                </a:ext>
              </a:extLst>
            </p:cNvPr>
            <p:cNvSpPr/>
            <p:nvPr/>
          </p:nvSpPr>
          <p:spPr>
            <a:xfrm>
              <a:off x="0" y="814886"/>
              <a:ext cx="7584567" cy="5517006"/>
            </a:xfrm>
            <a:custGeom>
              <a:avLst/>
              <a:gdLst>
                <a:gd name="connsiteX0" fmla="*/ 7584568 w 7584567"/>
                <a:gd name="connsiteY0" fmla="*/ 5517007 h 5517006"/>
                <a:gd name="connsiteX1" fmla="*/ 7584568 w 7584567"/>
                <a:gd name="connsiteY1" fmla="*/ 0 h 5517006"/>
                <a:gd name="connsiteX2" fmla="*/ 0 w 7584567"/>
                <a:gd name="connsiteY2" fmla="*/ 0 h 5517006"/>
                <a:gd name="connsiteX3" fmla="*/ 0 w 7584567"/>
                <a:gd name="connsiteY3" fmla="*/ 3030728 h 5517006"/>
                <a:gd name="connsiteX4" fmla="*/ 1175258 w 7584567"/>
                <a:gd name="connsiteY4" fmla="*/ 5517007 h 5517006"/>
                <a:gd name="connsiteX5" fmla="*/ 7584568 w 7584567"/>
                <a:gd name="connsiteY5" fmla="*/ 5517007 h 551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567" h="5517006">
                  <a:moveTo>
                    <a:pt x="7584568" y="5517007"/>
                  </a:moveTo>
                  <a:lnTo>
                    <a:pt x="7584568" y="0"/>
                  </a:lnTo>
                  <a:lnTo>
                    <a:pt x="0" y="0"/>
                  </a:lnTo>
                  <a:lnTo>
                    <a:pt x="0" y="3030728"/>
                  </a:lnTo>
                  <a:lnTo>
                    <a:pt x="1175258" y="5517007"/>
                  </a:lnTo>
                  <a:lnTo>
                    <a:pt x="7584568" y="5517007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49DA5051-F879-4E43-B6E1-AF39955E69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737813" y="-14497"/>
            <a:ext cx="7141045" cy="10464775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443315 h 6858000"/>
              <a:gd name="connsiteX5" fmla="*/ 1152965 w 4608426"/>
              <a:gd name="connsiteY5" fmla="*/ 0 h 6858000"/>
              <a:gd name="connsiteX0" fmla="*/ 1129152 w 4584613"/>
              <a:gd name="connsiteY0" fmla="*/ 0 h 6858000"/>
              <a:gd name="connsiteX1" fmla="*/ 4584613 w 4584613"/>
              <a:gd name="connsiteY1" fmla="*/ 0 h 6858000"/>
              <a:gd name="connsiteX2" fmla="*/ 4584613 w 4584613"/>
              <a:gd name="connsiteY2" fmla="*/ 6858000 h 6858000"/>
              <a:gd name="connsiteX3" fmla="*/ 2030407 w 4584613"/>
              <a:gd name="connsiteY3" fmla="*/ 6858000 h 6858000"/>
              <a:gd name="connsiteX4" fmla="*/ 0 w 4584613"/>
              <a:gd name="connsiteY4" fmla="*/ 2486177 h 6858000"/>
              <a:gd name="connsiteX5" fmla="*/ 1129152 w 4584613"/>
              <a:gd name="connsiteY5" fmla="*/ 0 h 6858000"/>
              <a:gd name="connsiteX0" fmla="*/ 1160108 w 4615569"/>
              <a:gd name="connsiteY0" fmla="*/ 0 h 6858000"/>
              <a:gd name="connsiteX1" fmla="*/ 4615569 w 4615569"/>
              <a:gd name="connsiteY1" fmla="*/ 0 h 6858000"/>
              <a:gd name="connsiteX2" fmla="*/ 4615569 w 4615569"/>
              <a:gd name="connsiteY2" fmla="*/ 6858000 h 6858000"/>
              <a:gd name="connsiteX3" fmla="*/ 2061363 w 4615569"/>
              <a:gd name="connsiteY3" fmla="*/ 6858000 h 6858000"/>
              <a:gd name="connsiteX4" fmla="*/ 0 w 4615569"/>
              <a:gd name="connsiteY4" fmla="*/ 2452840 h 6858000"/>
              <a:gd name="connsiteX5" fmla="*/ 1160108 w 4615569"/>
              <a:gd name="connsiteY5" fmla="*/ 0 h 6858000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615569 w 4615569"/>
              <a:gd name="connsiteY2" fmla="*/ 6858000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584613 w 4615569"/>
              <a:gd name="connsiteY2" fmla="*/ 6872287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584613"/>
              <a:gd name="connsiteY0" fmla="*/ 4763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4763 h 6877050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6126 h 6880795"/>
              <a:gd name="connsiteX1" fmla="*/ 4582231 w 4584613"/>
              <a:gd name="connsiteY1" fmla="*/ 3745 h 6880795"/>
              <a:gd name="connsiteX2" fmla="*/ 4584613 w 4584613"/>
              <a:gd name="connsiteY2" fmla="*/ 6880795 h 6880795"/>
              <a:gd name="connsiteX3" fmla="*/ 2080413 w 4584613"/>
              <a:gd name="connsiteY3" fmla="*/ 6880795 h 6880795"/>
              <a:gd name="connsiteX4" fmla="*/ 0 w 4584613"/>
              <a:gd name="connsiteY4" fmla="*/ 2461348 h 6880795"/>
              <a:gd name="connsiteX5" fmla="*/ 1160108 w 4584613"/>
              <a:gd name="connsiteY5" fmla="*/ 6126 h 6880795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0 h 6874669"/>
              <a:gd name="connsiteX1" fmla="*/ 4575087 w 4584613"/>
              <a:gd name="connsiteY1" fmla="*/ 26195 h 6874669"/>
              <a:gd name="connsiteX2" fmla="*/ 4584613 w 4584613"/>
              <a:gd name="connsiteY2" fmla="*/ 6874669 h 6874669"/>
              <a:gd name="connsiteX3" fmla="*/ 2080413 w 4584613"/>
              <a:gd name="connsiteY3" fmla="*/ 6874669 h 6874669"/>
              <a:gd name="connsiteX4" fmla="*/ 0 w 4584613"/>
              <a:gd name="connsiteY4" fmla="*/ 2455222 h 6874669"/>
              <a:gd name="connsiteX5" fmla="*/ 1160108 w 4584613"/>
              <a:gd name="connsiteY5" fmla="*/ 0 h 6874669"/>
              <a:gd name="connsiteX0" fmla="*/ 1160108 w 4585528"/>
              <a:gd name="connsiteY0" fmla="*/ 0 h 6874669"/>
              <a:gd name="connsiteX1" fmla="*/ 4584612 w 4585528"/>
              <a:gd name="connsiteY1" fmla="*/ 1 h 6874669"/>
              <a:gd name="connsiteX2" fmla="*/ 4584613 w 4585528"/>
              <a:gd name="connsiteY2" fmla="*/ 6874669 h 6874669"/>
              <a:gd name="connsiteX3" fmla="*/ 2080413 w 4585528"/>
              <a:gd name="connsiteY3" fmla="*/ 6874669 h 6874669"/>
              <a:gd name="connsiteX4" fmla="*/ 0 w 4585528"/>
              <a:gd name="connsiteY4" fmla="*/ 2455222 h 6874669"/>
              <a:gd name="connsiteX5" fmla="*/ 1160108 w 4585528"/>
              <a:gd name="connsiteY5" fmla="*/ 0 h 6874669"/>
              <a:gd name="connsiteX0" fmla="*/ 1160108 w 4613188"/>
              <a:gd name="connsiteY0" fmla="*/ 0 h 6874669"/>
              <a:gd name="connsiteX1" fmla="*/ 4584612 w 4613188"/>
              <a:gd name="connsiteY1" fmla="*/ 1 h 6874669"/>
              <a:gd name="connsiteX2" fmla="*/ 4613188 w 4613188"/>
              <a:gd name="connsiteY2" fmla="*/ 6871494 h 6874669"/>
              <a:gd name="connsiteX3" fmla="*/ 2080413 w 4613188"/>
              <a:gd name="connsiteY3" fmla="*/ 6874669 h 6874669"/>
              <a:gd name="connsiteX4" fmla="*/ 0 w 4613188"/>
              <a:gd name="connsiteY4" fmla="*/ 2455222 h 6874669"/>
              <a:gd name="connsiteX5" fmla="*/ 1160108 w 4613188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14103" h="6874669">
                <a:moveTo>
                  <a:pt x="1160108" y="0"/>
                </a:moveTo>
                <a:lnTo>
                  <a:pt x="4613187" y="1"/>
                </a:lnTo>
                <a:cubicBezTo>
                  <a:pt x="4616362" y="2282826"/>
                  <a:pt x="4610013" y="4588669"/>
                  <a:pt x="4613188" y="6871494"/>
                </a:cubicBezTo>
                <a:lnTo>
                  <a:pt x="2080413" y="6874669"/>
                </a:lnTo>
                <a:lnTo>
                  <a:pt x="0" y="2455222"/>
                </a:lnTo>
                <a:lnTo>
                  <a:pt x="1160108" y="0"/>
                </a:ln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86AD490-96E4-410C-862C-8DDB2CBBFCB8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DDB88B2B-E0E9-440C-9D38-B42EBA40D3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8928F7E-207C-4314-A984-25D6D0A3DD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56646274-A41E-4014-9438-2E4C3EEF89C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60F130E0-38E7-4F31-BAA1-DC0A7DC0FE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A293175-B930-41A3-AB02-F904C818D8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14705" y="7235089"/>
            <a:ext cx="5469069" cy="3220299"/>
          </a:xfrm>
          <a:custGeom>
            <a:avLst/>
            <a:gdLst>
              <a:gd name="connsiteX0" fmla="*/ 0 w 3533775"/>
              <a:gd name="connsiteY0" fmla="*/ 0 h 2106000"/>
              <a:gd name="connsiteX1" fmla="*/ 3533775 w 3533775"/>
              <a:gd name="connsiteY1" fmla="*/ 0 h 2106000"/>
              <a:gd name="connsiteX2" fmla="*/ 3533775 w 3533775"/>
              <a:gd name="connsiteY2" fmla="*/ 2106000 h 2106000"/>
              <a:gd name="connsiteX3" fmla="*/ 0 w 3533775"/>
              <a:gd name="connsiteY3" fmla="*/ 2106000 h 2106000"/>
              <a:gd name="connsiteX4" fmla="*/ 0 w 3533775"/>
              <a:gd name="connsiteY4" fmla="*/ 0 h 2106000"/>
              <a:gd name="connsiteX0" fmla="*/ 0 w 3533775"/>
              <a:gd name="connsiteY0" fmla="*/ 0 h 2115525"/>
              <a:gd name="connsiteX1" fmla="*/ 3533775 w 3533775"/>
              <a:gd name="connsiteY1" fmla="*/ 0 h 2115525"/>
              <a:gd name="connsiteX2" fmla="*/ 3533775 w 3533775"/>
              <a:gd name="connsiteY2" fmla="*/ 2106000 h 2115525"/>
              <a:gd name="connsiteX3" fmla="*/ 1000125 w 3533775"/>
              <a:gd name="connsiteY3" fmla="*/ 2115525 h 2115525"/>
              <a:gd name="connsiteX4" fmla="*/ 0 w 3533775"/>
              <a:gd name="connsiteY4" fmla="*/ 0 h 211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3775" h="2115525">
                <a:moveTo>
                  <a:pt x="0" y="0"/>
                </a:moveTo>
                <a:lnTo>
                  <a:pt x="3533775" y="0"/>
                </a:lnTo>
                <a:lnTo>
                  <a:pt x="3533775" y="2106000"/>
                </a:lnTo>
                <a:lnTo>
                  <a:pt x="1000125" y="21155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DD1BF-2E61-4FEA-B992-FC6BAA5F35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57915" y="8544844"/>
            <a:ext cx="3721804" cy="1096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512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alt)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EF09F-0993-4D60-9B58-01E12E059F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044651" y="8548708"/>
            <a:ext cx="3732947" cy="1096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  <p:grpSp>
        <p:nvGrpSpPr>
          <p:cNvPr id="13" name="Graphic 9">
            <a:extLst>
              <a:ext uri="{FF2B5EF4-FFF2-40B4-BE49-F238E27FC236}">
                <a16:creationId xmlns:a16="http://schemas.microsoft.com/office/drawing/2014/main" id="{2EE73CA2-5819-48AB-B1C5-CB103003A444}"/>
              </a:ext>
            </a:extLst>
          </p:cNvPr>
          <p:cNvGrpSpPr/>
          <p:nvPr/>
        </p:nvGrpSpPr>
        <p:grpSpPr>
          <a:xfrm>
            <a:off x="6" y="3"/>
            <a:ext cx="14970155" cy="10453751"/>
            <a:chOff x="0" y="0"/>
            <a:chExt cx="9672790" cy="686742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698AA0A-5308-4247-9222-889560F84BAF}"/>
                </a:ext>
              </a:extLst>
            </p:cNvPr>
            <p:cNvSpPr/>
            <p:nvPr/>
          </p:nvSpPr>
          <p:spPr>
            <a:xfrm>
              <a:off x="18025" y="0"/>
              <a:ext cx="8719854" cy="3598226"/>
            </a:xfrm>
            <a:custGeom>
              <a:avLst/>
              <a:gdLst>
                <a:gd name="connsiteX0" fmla="*/ 8719855 w 8719854"/>
                <a:gd name="connsiteY0" fmla="*/ 0 h 3598226"/>
                <a:gd name="connsiteX1" fmla="*/ 731679 w 8719854"/>
                <a:gd name="connsiteY1" fmla="*/ 0 h 3598226"/>
                <a:gd name="connsiteX2" fmla="*/ 0 w 8719854"/>
                <a:gd name="connsiteY2" fmla="*/ 1547900 h 3598226"/>
                <a:gd name="connsiteX3" fmla="*/ 0 w 8719854"/>
                <a:gd name="connsiteY3" fmla="*/ 3598227 h 3598226"/>
                <a:gd name="connsiteX4" fmla="*/ 7018993 w 8719854"/>
                <a:gd name="connsiteY4" fmla="*/ 3598227 h 3598226"/>
                <a:gd name="connsiteX5" fmla="*/ 8719855 w 8719854"/>
                <a:gd name="connsiteY5" fmla="*/ 0 h 359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19854" h="3598226">
                  <a:moveTo>
                    <a:pt x="8719855" y="0"/>
                  </a:moveTo>
                  <a:lnTo>
                    <a:pt x="731679" y="0"/>
                  </a:lnTo>
                  <a:lnTo>
                    <a:pt x="0" y="1547900"/>
                  </a:lnTo>
                  <a:lnTo>
                    <a:pt x="0" y="3598227"/>
                  </a:lnTo>
                  <a:lnTo>
                    <a:pt x="7018993" y="3598227"/>
                  </a:lnTo>
                  <a:lnTo>
                    <a:pt x="8719855" y="0"/>
                  </a:lnTo>
                  <a:close/>
                </a:path>
              </a:pathLst>
            </a:custGeom>
            <a:solidFill>
              <a:schemeClr val="tx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27669B-D391-4711-9195-C5F7F8E254DA}"/>
                </a:ext>
              </a:extLst>
            </p:cNvPr>
            <p:cNvSpPr/>
            <p:nvPr/>
          </p:nvSpPr>
          <p:spPr>
            <a:xfrm>
              <a:off x="0" y="1672427"/>
              <a:ext cx="9668093" cy="5191318"/>
            </a:xfrm>
            <a:custGeom>
              <a:avLst/>
              <a:gdLst>
                <a:gd name="connsiteX0" fmla="*/ 9668093 w 9668093"/>
                <a:gd name="connsiteY0" fmla="*/ 5191318 h 5191318"/>
                <a:gd name="connsiteX1" fmla="*/ 7212449 w 9668093"/>
                <a:gd name="connsiteY1" fmla="*/ 0 h 5191318"/>
                <a:gd name="connsiteX2" fmla="*/ 0 w 9668093"/>
                <a:gd name="connsiteY2" fmla="*/ 0 h 5191318"/>
                <a:gd name="connsiteX3" fmla="*/ 0 w 9668093"/>
                <a:gd name="connsiteY3" fmla="*/ 5191318 h 5191318"/>
                <a:gd name="connsiteX4" fmla="*/ 9668093 w 9668093"/>
                <a:gd name="connsiteY4" fmla="*/ 5191318 h 519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8093" h="5191318">
                  <a:moveTo>
                    <a:pt x="9668093" y="5191318"/>
                  </a:moveTo>
                  <a:lnTo>
                    <a:pt x="7212449" y="0"/>
                  </a:lnTo>
                  <a:lnTo>
                    <a:pt x="0" y="0"/>
                  </a:lnTo>
                  <a:lnTo>
                    <a:pt x="0" y="5191318"/>
                  </a:lnTo>
                  <a:lnTo>
                    <a:pt x="9668093" y="5191318"/>
                  </a:lnTo>
                  <a:close/>
                </a:path>
              </a:pathLst>
            </a:custGeom>
            <a:solidFill>
              <a:schemeClr val="accent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582BA43-CA4D-4DAA-B03B-51C7C7D28D4E}"/>
                </a:ext>
              </a:extLst>
            </p:cNvPr>
            <p:cNvSpPr/>
            <p:nvPr/>
          </p:nvSpPr>
          <p:spPr>
            <a:xfrm>
              <a:off x="0" y="818632"/>
              <a:ext cx="7580954" cy="5514378"/>
            </a:xfrm>
            <a:custGeom>
              <a:avLst/>
              <a:gdLst>
                <a:gd name="connsiteX0" fmla="*/ 7580954 w 7580954"/>
                <a:gd name="connsiteY0" fmla="*/ 5514379 h 5514378"/>
                <a:gd name="connsiteX1" fmla="*/ 7580954 w 7580954"/>
                <a:gd name="connsiteY1" fmla="*/ 0 h 5514378"/>
                <a:gd name="connsiteX2" fmla="*/ 0 w 7580954"/>
                <a:gd name="connsiteY2" fmla="*/ 0 h 5514378"/>
                <a:gd name="connsiteX3" fmla="*/ 0 w 7580954"/>
                <a:gd name="connsiteY3" fmla="*/ 3029284 h 5514378"/>
                <a:gd name="connsiteX4" fmla="*/ 1174698 w 7580954"/>
                <a:gd name="connsiteY4" fmla="*/ 5514379 h 5514378"/>
                <a:gd name="connsiteX5" fmla="*/ 7580954 w 7580954"/>
                <a:gd name="connsiteY5" fmla="*/ 5514379 h 5514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0954" h="5514378">
                  <a:moveTo>
                    <a:pt x="7580954" y="5514379"/>
                  </a:moveTo>
                  <a:lnTo>
                    <a:pt x="7580954" y="0"/>
                  </a:lnTo>
                  <a:lnTo>
                    <a:pt x="0" y="0"/>
                  </a:lnTo>
                  <a:lnTo>
                    <a:pt x="0" y="3029284"/>
                  </a:lnTo>
                  <a:lnTo>
                    <a:pt x="1174698" y="5514379"/>
                  </a:lnTo>
                  <a:lnTo>
                    <a:pt x="7580954" y="5514379"/>
                  </a:lnTo>
                  <a:close/>
                </a:path>
              </a:pathLst>
            </a:custGeom>
            <a:solidFill>
              <a:srgbClr val="FFFFFF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054DAD34-1224-494C-9A5B-3612B2E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46A02D5-CDC8-44E6-9CB4-BBF3C6B3D4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DA9AEDBE-C4B7-416C-9548-A86784F974F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1754065-C68B-4D46-BA33-7E579F6F8D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78130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1">
            <a:extLst>
              <a:ext uri="{FF2B5EF4-FFF2-40B4-BE49-F238E27FC236}">
                <a16:creationId xmlns:a16="http://schemas.microsoft.com/office/drawing/2014/main" id="{28C4F348-4D0F-452D-99AF-4DDC648A46B4}"/>
              </a:ext>
            </a:extLst>
          </p:cNvPr>
          <p:cNvGrpSpPr/>
          <p:nvPr/>
        </p:nvGrpSpPr>
        <p:grpSpPr>
          <a:xfrm>
            <a:off x="-6789" y="1000445"/>
            <a:ext cx="18887202" cy="9439212"/>
            <a:chOff x="1519237" y="1109662"/>
            <a:chExt cx="9129503" cy="463886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4DEA174-3E65-4528-B491-E22FA71608A6}"/>
                </a:ext>
              </a:extLst>
            </p:cNvPr>
            <p:cNvSpPr/>
            <p:nvPr/>
          </p:nvSpPr>
          <p:spPr>
            <a:xfrm>
              <a:off x="5370271" y="1109662"/>
              <a:ext cx="5278469" cy="4110894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740C90B-9902-4CF2-9A33-CB9E540313CC}"/>
                </a:ext>
              </a:extLst>
            </p:cNvPr>
            <p:cNvSpPr/>
            <p:nvPr/>
          </p:nvSpPr>
          <p:spPr>
            <a:xfrm>
              <a:off x="1519237" y="1786222"/>
              <a:ext cx="5077967" cy="3962304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85C71503-9FE2-4FB3-AC93-B5118C7A61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9" y="-24945"/>
            <a:ext cx="10538835" cy="5260800"/>
          </a:xfrm>
          <a:custGeom>
            <a:avLst/>
            <a:gdLst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80770 w 5180770"/>
              <a:gd name="connsiteY2" fmla="*/ 3456000 h 3456000"/>
              <a:gd name="connsiteX3" fmla="*/ 0 w 5180770"/>
              <a:gd name="connsiteY3" fmla="*/ 3456000 h 3456000"/>
              <a:gd name="connsiteX4" fmla="*/ 0 w 5180770"/>
              <a:gd name="connsiteY4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7791 w 5180770"/>
              <a:gd name="connsiteY2" fmla="*/ 680243 h 3456000"/>
              <a:gd name="connsiteX3" fmla="*/ 5180770 w 5180770"/>
              <a:gd name="connsiteY3" fmla="*/ 3456000 h 3456000"/>
              <a:gd name="connsiteX4" fmla="*/ 0 w 5180770"/>
              <a:gd name="connsiteY4" fmla="*/ 3456000 h 3456000"/>
              <a:gd name="connsiteX5" fmla="*/ 0 w 5180770"/>
              <a:gd name="connsiteY5" fmla="*/ 0 h 3456000"/>
              <a:gd name="connsiteX0" fmla="*/ 0 w 5181733"/>
              <a:gd name="connsiteY0" fmla="*/ 0 h 3456000"/>
              <a:gd name="connsiteX1" fmla="*/ 5180770 w 5181733"/>
              <a:gd name="connsiteY1" fmla="*/ 0 h 3456000"/>
              <a:gd name="connsiteX2" fmla="*/ 5177791 w 5181733"/>
              <a:gd name="connsiteY2" fmla="*/ 680243 h 3456000"/>
              <a:gd name="connsiteX3" fmla="*/ 5180770 w 5181733"/>
              <a:gd name="connsiteY3" fmla="*/ 3456000 h 3456000"/>
              <a:gd name="connsiteX4" fmla="*/ 0 w 5181733"/>
              <a:gd name="connsiteY4" fmla="*/ 3456000 h 3456000"/>
              <a:gd name="connsiteX5" fmla="*/ 0 w 5181733"/>
              <a:gd name="connsiteY5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1441 w 5180770"/>
              <a:gd name="connsiteY2" fmla="*/ 521493 h 3456000"/>
              <a:gd name="connsiteX3" fmla="*/ 5177791 w 5180770"/>
              <a:gd name="connsiteY3" fmla="*/ 680243 h 3456000"/>
              <a:gd name="connsiteX4" fmla="*/ 5180770 w 5180770"/>
              <a:gd name="connsiteY4" fmla="*/ 3456000 h 3456000"/>
              <a:gd name="connsiteX5" fmla="*/ 0 w 5180770"/>
              <a:gd name="connsiteY5" fmla="*/ 3456000 h 3456000"/>
              <a:gd name="connsiteX6" fmla="*/ 0 w 5180770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489"/>
              <a:gd name="connsiteY0" fmla="*/ 0 h 3456000"/>
              <a:gd name="connsiteX1" fmla="*/ 6819070 w 6819489"/>
              <a:gd name="connsiteY1" fmla="*/ 0 h 3456000"/>
              <a:gd name="connsiteX2" fmla="*/ 6485891 w 6819489"/>
              <a:gd name="connsiteY2" fmla="*/ 667543 h 3456000"/>
              <a:gd name="connsiteX3" fmla="*/ 5177791 w 6819489"/>
              <a:gd name="connsiteY3" fmla="*/ 680243 h 3456000"/>
              <a:gd name="connsiteX4" fmla="*/ 5180770 w 6819489"/>
              <a:gd name="connsiteY4" fmla="*/ 3456000 h 3456000"/>
              <a:gd name="connsiteX5" fmla="*/ 0 w 6819489"/>
              <a:gd name="connsiteY5" fmla="*/ 3456000 h 3456000"/>
              <a:gd name="connsiteX6" fmla="*/ 0 w 6819489"/>
              <a:gd name="connsiteY6" fmla="*/ 0 h 3456000"/>
              <a:gd name="connsiteX0" fmla="*/ 0 w 6820785"/>
              <a:gd name="connsiteY0" fmla="*/ 0 h 3456000"/>
              <a:gd name="connsiteX1" fmla="*/ 6819070 w 6820785"/>
              <a:gd name="connsiteY1" fmla="*/ 0 h 3456000"/>
              <a:gd name="connsiteX2" fmla="*/ 6485891 w 6820785"/>
              <a:gd name="connsiteY2" fmla="*/ 667543 h 3456000"/>
              <a:gd name="connsiteX3" fmla="*/ 5177791 w 6820785"/>
              <a:gd name="connsiteY3" fmla="*/ 680243 h 3456000"/>
              <a:gd name="connsiteX4" fmla="*/ 5180770 w 6820785"/>
              <a:gd name="connsiteY4" fmla="*/ 3456000 h 3456000"/>
              <a:gd name="connsiteX5" fmla="*/ 0 w 6820785"/>
              <a:gd name="connsiteY5" fmla="*/ 3456000 h 3456000"/>
              <a:gd name="connsiteX6" fmla="*/ 0 w 6820785"/>
              <a:gd name="connsiteY6" fmla="*/ 0 h 3456000"/>
              <a:gd name="connsiteX0" fmla="*/ 0 w 6828351"/>
              <a:gd name="connsiteY0" fmla="*/ 0 h 3456000"/>
              <a:gd name="connsiteX1" fmla="*/ 6819070 w 6828351"/>
              <a:gd name="connsiteY1" fmla="*/ 0 h 3456000"/>
              <a:gd name="connsiteX2" fmla="*/ 6485891 w 6828351"/>
              <a:gd name="connsiteY2" fmla="*/ 667543 h 3456000"/>
              <a:gd name="connsiteX3" fmla="*/ 5177791 w 6828351"/>
              <a:gd name="connsiteY3" fmla="*/ 680243 h 3456000"/>
              <a:gd name="connsiteX4" fmla="*/ 5180770 w 6828351"/>
              <a:gd name="connsiteY4" fmla="*/ 3456000 h 3456000"/>
              <a:gd name="connsiteX5" fmla="*/ 0 w 6828351"/>
              <a:gd name="connsiteY5" fmla="*/ 3456000 h 3456000"/>
              <a:gd name="connsiteX6" fmla="*/ 0 w 682835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9449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7274281"/>
              <a:gd name="connsiteY0" fmla="*/ 0 h 3456000"/>
              <a:gd name="connsiteX1" fmla="*/ 6809545 w 7274281"/>
              <a:gd name="connsiteY1" fmla="*/ 2382 h 3456000"/>
              <a:gd name="connsiteX2" fmla="*/ 6490653 w 7274281"/>
              <a:gd name="connsiteY2" fmla="*/ 677068 h 3456000"/>
              <a:gd name="connsiteX3" fmla="*/ 5177791 w 7274281"/>
              <a:gd name="connsiteY3" fmla="*/ 680243 h 3456000"/>
              <a:gd name="connsiteX4" fmla="*/ 5180770 w 7274281"/>
              <a:gd name="connsiteY4" fmla="*/ 3456000 h 3456000"/>
              <a:gd name="connsiteX5" fmla="*/ 0 w 7274281"/>
              <a:gd name="connsiteY5" fmla="*/ 3456000 h 3456000"/>
              <a:gd name="connsiteX6" fmla="*/ 0 w 7274281"/>
              <a:gd name="connsiteY6" fmla="*/ 0 h 3456000"/>
              <a:gd name="connsiteX0" fmla="*/ 0 w 7247880"/>
              <a:gd name="connsiteY0" fmla="*/ 0 h 3456000"/>
              <a:gd name="connsiteX1" fmla="*/ 6809545 w 7247880"/>
              <a:gd name="connsiteY1" fmla="*/ 2382 h 3456000"/>
              <a:gd name="connsiteX2" fmla="*/ 6490653 w 7247880"/>
              <a:gd name="connsiteY2" fmla="*/ 677068 h 3456000"/>
              <a:gd name="connsiteX3" fmla="*/ 5177791 w 7247880"/>
              <a:gd name="connsiteY3" fmla="*/ 680243 h 3456000"/>
              <a:gd name="connsiteX4" fmla="*/ 5180770 w 7247880"/>
              <a:gd name="connsiteY4" fmla="*/ 3456000 h 3456000"/>
              <a:gd name="connsiteX5" fmla="*/ 0 w 7247880"/>
              <a:gd name="connsiteY5" fmla="*/ 3456000 h 3456000"/>
              <a:gd name="connsiteX6" fmla="*/ 0 w 724788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72469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389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6172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9545" h="3456000">
                <a:moveTo>
                  <a:pt x="0" y="0"/>
                </a:moveTo>
                <a:lnTo>
                  <a:pt x="6809545" y="1"/>
                </a:lnTo>
                <a:lnTo>
                  <a:pt x="6485891" y="677068"/>
                </a:lnTo>
                <a:lnTo>
                  <a:pt x="5155566" y="677068"/>
                </a:lnTo>
                <a:cubicBezTo>
                  <a:pt x="5157617" y="1603379"/>
                  <a:pt x="5159669" y="2529689"/>
                  <a:pt x="5161720" y="3456000"/>
                </a:cubicBezTo>
                <a:lnTo>
                  <a:pt x="0" y="3456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8D90EE-A2D1-430C-9EC5-AB15365F6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EA2C4B4-064A-4A10-8866-F98FF08F507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3624399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499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3" y="6690148"/>
            <a:ext cx="18869019" cy="3749253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1832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32BC6267-C57F-412B-9305-6A8F2E0A5040}"/>
              </a:ext>
            </a:extLst>
          </p:cNvPr>
          <p:cNvGrpSpPr>
            <a:grpSpLocks noChangeAspect="1"/>
          </p:cNvGrpSpPr>
          <p:nvPr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BE28359-EFEF-4F91-B42A-F4131A6CE277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783B27-8E77-4BBA-9B50-8DFF4050FE5A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45A560-AAAD-4CE8-9706-284C5D137804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53423F70-AEBD-4B36-8A12-33AD022AA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8F24B69-02DA-49F4-940F-5E43115533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117227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Placeholder 25">
            <a:extLst>
              <a:ext uri="{FF2B5EF4-FFF2-40B4-BE49-F238E27FC236}">
                <a16:creationId xmlns:a16="http://schemas.microsoft.com/office/drawing/2014/main" id="{FA145450-FC32-4A90-A66E-73F80D53A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128" y="1000447"/>
            <a:ext cx="16193455" cy="158765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Slide title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FC412-4506-441D-B6E4-5DAD3D8FC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28" y="3612082"/>
            <a:ext cx="16112378" cy="5790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0C251-DDB3-465E-9BED-B0BCB0A67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2901" y="9373268"/>
            <a:ext cx="68261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bg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MSIPCMContentMarking" descr="{&quot;HashCode&quot;:-1267603503,&quot;Placement&quot;:&quot;Footer&quot;,&quot;Top&quot;:875.747253,&quot;Left&quot;:0.0,&quot;SlideWidth&quot;:1485,&quot;SlideHeight&quot;:897}">
            <a:extLst>
              <a:ext uri="{FF2B5EF4-FFF2-40B4-BE49-F238E27FC236}">
                <a16:creationId xmlns:a16="http://schemas.microsoft.com/office/drawing/2014/main" id="{B5CE8214-727E-4664-901C-20E416C4CE00}"/>
              </a:ext>
            </a:extLst>
          </p:cNvPr>
          <p:cNvSpPr txBox="1"/>
          <p:nvPr userDrawn="1"/>
        </p:nvSpPr>
        <p:spPr>
          <a:xfrm>
            <a:off x="3" y="10226835"/>
            <a:ext cx="798171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AU" sz="11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809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3" r:id="rId3"/>
    <p:sldLayoutId id="2147483667" r:id="rId4"/>
    <p:sldLayoutId id="2147483672" r:id="rId5"/>
    <p:sldLayoutId id="2147483651" r:id="rId6"/>
    <p:sldLayoutId id="2147483664" r:id="rId7"/>
    <p:sldLayoutId id="2147483662" r:id="rId8"/>
    <p:sldLayoutId id="2147483661" r:id="rId9"/>
    <p:sldLayoutId id="2147483650" r:id="rId10"/>
    <p:sldLayoutId id="2147483670" r:id="rId11"/>
    <p:sldLayoutId id="2147483660" r:id="rId12"/>
    <p:sldLayoutId id="2147483654" r:id="rId13"/>
    <p:sldLayoutId id="2147483666" r:id="rId14"/>
    <p:sldLayoutId id="2147483668" r:id="rId15"/>
    <p:sldLayoutId id="2147483665" r:id="rId16"/>
    <p:sldLayoutId id="2147483657" r:id="rId17"/>
    <p:sldLayoutId id="2147483669" r:id="rId18"/>
  </p:sldLayoutIdLst>
  <p:txStyles>
    <p:titleStyle>
      <a:lvl1pPr algn="l" defTabSz="1280118" rtl="0" eaLnBrk="1" latinLnBrk="0" hangingPunct="1">
        <a:lnSpc>
          <a:spcPct val="90000"/>
        </a:lnSpc>
        <a:spcBef>
          <a:spcPct val="0"/>
        </a:spcBef>
        <a:buNone/>
        <a:defRPr sz="4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80118" rtl="0" eaLnBrk="1" latinLnBrk="0" hangingPunct="1">
        <a:lnSpc>
          <a:spcPct val="100000"/>
        </a:lnSpc>
        <a:spcBef>
          <a:spcPts val="1400"/>
        </a:spcBef>
        <a:buClr>
          <a:schemeClr val="accent1"/>
        </a:buClr>
        <a:buFont typeface="Arial" panose="020B0604020202020204" pitchFamily="34" charset="0"/>
        <a:buNone/>
        <a:defRPr lang="en-AU" sz="3640" b="0" i="0" kern="1200" smtClean="0">
          <a:solidFill>
            <a:schemeClr val="tx1"/>
          </a:solidFill>
          <a:effectLst/>
          <a:latin typeface="+mj-lt"/>
          <a:ea typeface="+mn-ea"/>
          <a:cs typeface="+mn-cs"/>
        </a:defRPr>
      </a:lvl1pPr>
      <a:lvl2pPr marL="0" indent="0" algn="l" defTabSz="1280118" rtl="0" eaLnBrk="1" latinLnBrk="0" hangingPunct="1">
        <a:lnSpc>
          <a:spcPct val="100000"/>
        </a:lnSpc>
        <a:spcBef>
          <a:spcPts val="840"/>
        </a:spcBef>
        <a:buClr>
          <a:schemeClr val="accent1"/>
        </a:buClr>
        <a:buFont typeface="Arial" panose="020B0604020202020204" pitchFamily="34" charset="0"/>
        <a:buNone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502268" indent="-502268" algn="l" defTabSz="1280118" rtl="0" eaLnBrk="1" latinLnBrk="0" hangingPunct="1">
        <a:lnSpc>
          <a:spcPct val="100000"/>
        </a:lnSpc>
        <a:spcBef>
          <a:spcPts val="700"/>
        </a:spcBef>
        <a:buClr>
          <a:schemeClr val="tx1"/>
        </a:buClr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3pPr>
      <a:lvl4pPr marL="1002316" indent="-437818" algn="l" defTabSz="1280118" rtl="0" eaLnBrk="1" latinLnBrk="0" hangingPunct="1">
        <a:lnSpc>
          <a:spcPct val="90000"/>
        </a:lnSpc>
        <a:spcBef>
          <a:spcPts val="700"/>
        </a:spcBef>
        <a:buClr>
          <a:schemeClr val="tx1"/>
        </a:buClr>
        <a:buFont typeface="VIC" panose="00000500000000000000" pitchFamily="50" charset="0"/>
        <a:buChar char="−"/>
        <a:defRPr sz="308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6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2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38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4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04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59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1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77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3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29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5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14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475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8" userDrawn="1">
          <p15:clr>
            <a:srgbClr val="F26B43"/>
          </p15:clr>
        </p15:guide>
        <p15:guide id="2" orient="horz" pos="631" userDrawn="1">
          <p15:clr>
            <a:srgbClr val="F26B43"/>
          </p15:clr>
        </p15:guide>
        <p15:guide id="3" orient="horz" pos="1630" userDrawn="1">
          <p15:clr>
            <a:srgbClr val="F26B43"/>
          </p15:clr>
        </p15:guide>
        <p15:guide id="4" orient="horz" pos="2286" userDrawn="1">
          <p15:clr>
            <a:srgbClr val="F26B43"/>
          </p15:clr>
        </p15:guide>
        <p15:guide id="5" orient="horz" pos="3288" userDrawn="1">
          <p15:clr>
            <a:srgbClr val="F26B43"/>
          </p15:clr>
        </p15:guide>
        <p15:guide id="6" orient="horz" pos="4772" userDrawn="1">
          <p15:clr>
            <a:srgbClr val="F26B43"/>
          </p15:clr>
        </p15:guide>
        <p15:guide id="7" pos="1450" userDrawn="1">
          <p15:clr>
            <a:srgbClr val="F26B43"/>
          </p15:clr>
        </p15:guide>
        <p15:guide id="8" pos="70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D2352F5-1059-41A3-A6C1-19060F64BDC0}"/>
              </a:ext>
            </a:extLst>
          </p:cNvPr>
          <p:cNvGrpSpPr/>
          <p:nvPr/>
        </p:nvGrpSpPr>
        <p:grpSpPr>
          <a:xfrm>
            <a:off x="7320038" y="5733985"/>
            <a:ext cx="4072347" cy="334800"/>
            <a:chOff x="6495978" y="8433742"/>
            <a:chExt cx="3746950" cy="308048"/>
          </a:xfrm>
          <a:solidFill>
            <a:srgbClr val="8A2A2B"/>
          </a:solidFill>
        </p:grpSpPr>
        <p:sp>
          <p:nvSpPr>
            <p:cNvPr id="5" name="Text Box 82">
              <a:extLst>
                <a:ext uri="{FF2B5EF4-FFF2-40B4-BE49-F238E27FC236}">
                  <a16:creationId xmlns:a16="http://schemas.microsoft.com/office/drawing/2014/main" id="{3554FD53-0B93-4062-9CA1-FE51054AD6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5978" y="8433742"/>
              <a:ext cx="1255388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50" b="1" dirty="0">
                  <a:solidFill>
                    <a:srgbClr val="FFFFFF"/>
                  </a:solidFill>
                  <a:ea typeface="Times New Roman"/>
                  <a:cs typeface="Arial"/>
                </a:rPr>
                <a:t>Commercial Transactions</a:t>
              </a:r>
              <a:endParaRPr lang="en-AU" sz="750" dirty="0">
                <a:solidFill>
                  <a:srgbClr val="FFFFFF"/>
                </a:solidFill>
                <a:ea typeface="Times New Roman"/>
                <a:cs typeface="Arial"/>
              </a:endParaRPr>
            </a:p>
          </p:txBody>
        </p:sp>
        <p:sp>
          <p:nvSpPr>
            <p:cNvPr id="6" name="Text Box 82">
              <a:extLst>
                <a:ext uri="{FF2B5EF4-FFF2-40B4-BE49-F238E27FC236}">
                  <a16:creationId xmlns:a16="http://schemas.microsoft.com/office/drawing/2014/main" id="{7248A9BE-7340-4DB9-8A29-148DCE1EC4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9679" y="8433742"/>
              <a:ext cx="1255388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Commercial Transactions</a:t>
              </a:r>
              <a:endParaRPr lang="en-AU" sz="750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7" name="Text Box 82">
              <a:extLst>
                <a:ext uri="{FF2B5EF4-FFF2-40B4-BE49-F238E27FC236}">
                  <a16:creationId xmlns:a16="http://schemas.microsoft.com/office/drawing/2014/main" id="{49503E6C-EF6D-4BF9-8733-DDB205889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87540" y="8433742"/>
              <a:ext cx="1255388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Commercial Transactions</a:t>
              </a:r>
              <a:endParaRPr lang="en-AU" sz="750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endParaRPr>
            </a:p>
          </p:txBody>
        </p:sp>
      </p:grpSp>
      <p:sp>
        <p:nvSpPr>
          <p:cNvPr id="21" name="Text Box 4">
            <a:extLst>
              <a:ext uri="{FF2B5EF4-FFF2-40B4-BE49-F238E27FC236}">
                <a16:creationId xmlns:a16="http://schemas.microsoft.com/office/drawing/2014/main" id="{47EFDF6A-4E29-4000-A632-A1DD27AF3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17" y="280988"/>
            <a:ext cx="2025279" cy="50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t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250" b="1">
                <a:ea typeface="Times New Roman"/>
                <a:cs typeface="Arial"/>
              </a:rPr>
              <a:t>Organisational chart</a:t>
            </a:r>
            <a:br>
              <a:rPr lang="en-AU" sz="1250">
                <a:ea typeface="Times New Roman"/>
                <a:cs typeface="Arial" panose="020B0604020202020204" pitchFamily="34" charset="0"/>
              </a:rPr>
            </a:br>
            <a:r>
              <a:rPr lang="en-AU" sz="1250">
                <a:ea typeface="Times New Roman"/>
                <a:cs typeface="Arial"/>
              </a:rPr>
              <a:t>April 2024</a:t>
            </a:r>
            <a:endParaRPr lang="en-AU" sz="1200" b="1">
              <a:ea typeface="Times New Roman"/>
              <a:cs typeface="Arial"/>
            </a:endParaRPr>
          </a:p>
        </p:txBody>
      </p:sp>
      <p:sp>
        <p:nvSpPr>
          <p:cNvPr id="22" name="Text Box 8">
            <a:extLst>
              <a:ext uri="{FF2B5EF4-FFF2-40B4-BE49-F238E27FC236}">
                <a16:creationId xmlns:a16="http://schemas.microsoft.com/office/drawing/2014/main" id="{D90813E5-FE8C-4811-BB0D-87F5D8C7A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82" y="5548464"/>
            <a:ext cx="1540588" cy="625962"/>
          </a:xfrm>
          <a:prstGeom prst="rect">
            <a:avLst/>
          </a:prstGeom>
          <a:solidFill>
            <a:srgbClr val="0057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The Hon Danny Pearson MP</a:t>
            </a:r>
            <a:r>
              <a:rPr lang="en-AU" sz="9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 </a:t>
            </a:r>
            <a:br>
              <a:rPr lang="en-AU" sz="9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</a:br>
            <a:r>
              <a:rPr lang="en-AU" sz="9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Assistant Treasurer</a:t>
            </a:r>
            <a:endParaRPr lang="en-AU" sz="90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2B46BE4A-22D8-4E58-B7A3-55186840E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82" y="4245469"/>
            <a:ext cx="1540588" cy="625962"/>
          </a:xfrm>
          <a:prstGeom prst="rect">
            <a:avLst/>
          </a:prstGeom>
          <a:solidFill>
            <a:srgbClr val="0057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Mr Tim Pallas MP</a:t>
            </a:r>
            <a:endParaRPr lang="en-AU" sz="900">
              <a:ea typeface="Times New Roman"/>
              <a:cs typeface="Arial" panose="020B0604020202020204" pitchFamily="34" charset="0"/>
            </a:endParaRPr>
          </a:p>
          <a:p>
            <a:pPr algn="ctr"/>
            <a:r>
              <a:rPr lang="en-AU" sz="9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Treasurer</a:t>
            </a:r>
            <a:endParaRPr lang="en-AU" sz="90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D236643B-9D35-4ED8-8460-165060E5A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2135" y="166164"/>
            <a:ext cx="1909594" cy="234758"/>
          </a:xfrm>
          <a:prstGeom prst="rect">
            <a:avLst/>
          </a:prstGeom>
          <a:solidFill>
            <a:srgbClr val="00B140"/>
          </a:solidFill>
          <a:ln>
            <a:noFill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SENIOR EXECUTIVE GROUP</a:t>
            </a:r>
            <a:endParaRPr lang="en-AU" sz="800" b="1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89D415B0-AF86-4FC1-A52D-9B2F29DE1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539" y="5209983"/>
            <a:ext cx="1917191" cy="547769"/>
          </a:xfrm>
          <a:prstGeom prst="rect">
            <a:avLst/>
          </a:prstGeom>
          <a:solidFill>
            <a:srgbClr val="007B4B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Deputy Secretary, </a:t>
            </a:r>
            <a:b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</a:br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Commercial Division</a:t>
            </a:r>
          </a:p>
          <a:p>
            <a:r>
              <a:rPr lang="en-AU" sz="80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Camille Kingston</a:t>
            </a:r>
            <a:endParaRPr lang="en-AU" sz="800">
              <a:ea typeface="Times New Roman"/>
              <a:cs typeface="Arial" panose="020B0604020202020204" pitchFamily="34" charset="0"/>
            </a:endParaRPr>
          </a:p>
        </p:txBody>
      </p: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95A7BF40-3830-AE14-D131-4517249D5CBE}"/>
              </a:ext>
            </a:extLst>
          </p:cNvPr>
          <p:cNvGrpSpPr/>
          <p:nvPr/>
        </p:nvGrpSpPr>
        <p:grpSpPr>
          <a:xfrm>
            <a:off x="7320039" y="5025136"/>
            <a:ext cx="2817928" cy="334801"/>
            <a:chOff x="7313689" y="5720968"/>
            <a:chExt cx="2817928" cy="334801"/>
          </a:xfrm>
        </p:grpSpPr>
        <p:sp>
          <p:nvSpPr>
            <p:cNvPr id="27" name="Text Box 48">
              <a:extLst>
                <a:ext uri="{FF2B5EF4-FFF2-40B4-BE49-F238E27FC236}">
                  <a16:creationId xmlns:a16="http://schemas.microsoft.com/office/drawing/2014/main" id="{FC98F7C5-9740-4EFD-9A10-875284003C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13689" y="5720968"/>
              <a:ext cx="1460144" cy="334801"/>
            </a:xfrm>
            <a:prstGeom prst="rect">
              <a:avLst/>
            </a:prstGeom>
            <a:solidFill>
              <a:srgbClr val="8A2A2B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/>
                </a:rPr>
                <a:t>Balance Sheet Management</a:t>
              </a:r>
            </a:p>
          </p:txBody>
        </p:sp>
        <p:sp>
          <p:nvSpPr>
            <p:cNvPr id="28" name="Text Box 47">
              <a:extLst>
                <a:ext uri="{FF2B5EF4-FFF2-40B4-BE49-F238E27FC236}">
                  <a16:creationId xmlns:a16="http://schemas.microsoft.com/office/drawing/2014/main" id="{E0026DF0-518B-484A-A24A-BFBBBE2C0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67208" y="5720968"/>
              <a:ext cx="1364409" cy="334801"/>
            </a:xfrm>
            <a:prstGeom prst="rect">
              <a:avLst/>
            </a:prstGeom>
            <a:solidFill>
              <a:srgbClr val="8A2A2B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Financial Policy</a:t>
              </a:r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/>
                </a:rPr>
                <a:t> (and PFC)</a:t>
              </a:r>
              <a:endPara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endParaRP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9FA485D5-C401-978C-D0E1-7BB0CC4D3C35}"/>
              </a:ext>
            </a:extLst>
          </p:cNvPr>
          <p:cNvGrpSpPr/>
          <p:nvPr/>
        </p:nvGrpSpPr>
        <p:grpSpPr>
          <a:xfrm>
            <a:off x="7320038" y="5380377"/>
            <a:ext cx="3053418" cy="337591"/>
            <a:chOff x="7324724" y="6157180"/>
            <a:chExt cx="3053418" cy="337591"/>
          </a:xfrm>
        </p:grpSpPr>
        <p:sp>
          <p:nvSpPr>
            <p:cNvPr id="9" name="Text Box 54">
              <a:extLst>
                <a:ext uri="{FF2B5EF4-FFF2-40B4-BE49-F238E27FC236}">
                  <a16:creationId xmlns:a16="http://schemas.microsoft.com/office/drawing/2014/main" id="{53062378-1F9C-494A-802F-315089DA1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4724" y="6157180"/>
              <a:ext cx="1117210" cy="334800"/>
            </a:xfrm>
            <a:prstGeom prst="rect">
              <a:avLst/>
            </a:prstGeom>
            <a:solidFill>
              <a:srgbClr val="8A2A2B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50" b="1" dirty="0">
                  <a:solidFill>
                    <a:srgbClr val="FFFFFF"/>
                  </a:solidFill>
                  <a:ea typeface="Times New Roman"/>
                  <a:cs typeface="Arial"/>
                </a:rPr>
                <a:t>Shareholder Advice</a:t>
              </a:r>
              <a:endParaRPr lang="en-AU" sz="750" dirty="0">
                <a:solidFill>
                  <a:schemeClr val="bg1"/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29" name="Text Box 46">
              <a:extLst>
                <a:ext uri="{FF2B5EF4-FFF2-40B4-BE49-F238E27FC236}">
                  <a16:creationId xmlns:a16="http://schemas.microsoft.com/office/drawing/2014/main" id="{B9DC5B36-E9B4-4B42-88A6-DB2CA402DE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28770" y="6159970"/>
              <a:ext cx="1949372" cy="334801"/>
            </a:xfrm>
            <a:prstGeom prst="rect">
              <a:avLst/>
            </a:prstGeom>
            <a:solidFill>
              <a:srgbClr val="8A2A2B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/>
                </a:rPr>
                <a:t>Housing Registrar of Housing Agencies</a:t>
              </a:r>
              <a:endParaRPr lang="en-AU" sz="750" dirty="0">
                <a:ea typeface="Times New Roman"/>
                <a:cs typeface="Arial"/>
              </a:endParaRPr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6FA4C93-CD22-4C57-9977-353E773EBC40}"/>
              </a:ext>
            </a:extLst>
          </p:cNvPr>
          <p:cNvCxnSpPr>
            <a:cxnSpLocks/>
            <a:stCxn id="100" idx="3"/>
            <a:endCxn id="132" idx="1"/>
          </p:cNvCxnSpPr>
          <p:nvPr/>
        </p:nvCxnSpPr>
        <p:spPr>
          <a:xfrm flipV="1">
            <a:off x="7224972" y="589848"/>
            <a:ext cx="82927" cy="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5">
            <a:extLst>
              <a:ext uri="{FF2B5EF4-FFF2-40B4-BE49-F238E27FC236}">
                <a16:creationId xmlns:a16="http://schemas.microsoft.com/office/drawing/2014/main" id="{3531576D-FE6B-406D-8C86-6695B706F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1619" y="159814"/>
            <a:ext cx="2425834" cy="234758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50" b="1">
                <a:solidFill>
                  <a:srgbClr val="FFFFFF"/>
                </a:solidFill>
                <a:ea typeface="Times New Roman"/>
                <a:cs typeface="Times New Roman"/>
              </a:rPr>
              <a:t>GROUP</a:t>
            </a:r>
            <a:endParaRPr lang="en-AU" sz="850" b="1">
              <a:ea typeface="Times New Roman"/>
              <a:cs typeface="Times New Roman"/>
            </a:endParaRPr>
          </a:p>
        </p:txBody>
      </p:sp>
      <p:sp>
        <p:nvSpPr>
          <p:cNvPr id="39" name="Text Box 5">
            <a:extLst>
              <a:ext uri="{FF2B5EF4-FFF2-40B4-BE49-F238E27FC236}">
                <a16:creationId xmlns:a16="http://schemas.microsoft.com/office/drawing/2014/main" id="{6D9EC99E-4B45-43D8-9CD5-E1D31B14F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9" y="159814"/>
            <a:ext cx="6511603" cy="234758"/>
          </a:xfrm>
          <a:prstGeom prst="rect">
            <a:avLst/>
          </a:prstGeom>
          <a:solidFill>
            <a:srgbClr val="D77778"/>
          </a:solidFill>
          <a:ln>
            <a:noFill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50" b="1">
                <a:solidFill>
                  <a:srgbClr val="FFFFFF"/>
                </a:solidFill>
                <a:ea typeface="Times New Roman"/>
                <a:cs typeface="Times New Roman"/>
              </a:rPr>
              <a:t>TEAM</a:t>
            </a:r>
            <a:endParaRPr lang="en-AU" sz="850" b="1">
              <a:ea typeface="Times New Roman"/>
              <a:cs typeface="Times New Roman"/>
            </a:endParaRPr>
          </a:p>
        </p:txBody>
      </p:sp>
      <p:sp>
        <p:nvSpPr>
          <p:cNvPr id="43" name="Text Box 11">
            <a:extLst>
              <a:ext uri="{FF2B5EF4-FFF2-40B4-BE49-F238E27FC236}">
                <a16:creationId xmlns:a16="http://schemas.microsoft.com/office/drawing/2014/main" id="{837E44F5-AE35-4C26-AAB5-5106B8F34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539" y="411215"/>
            <a:ext cx="1917191" cy="356562"/>
          </a:xfrm>
          <a:prstGeom prst="rect">
            <a:avLst/>
          </a:prstGeom>
          <a:solidFill>
            <a:srgbClr val="007B4B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Christopher Barrett</a:t>
            </a:r>
            <a:endParaRPr lang="en-AU" sz="800">
              <a:ea typeface="Times New Roman"/>
              <a:cs typeface="Arial" panose="020B0604020202020204" pitchFamily="34" charset="0"/>
            </a:endParaRPr>
          </a:p>
          <a:p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Secretary</a:t>
            </a:r>
            <a:r>
              <a:rPr lang="en-AU" sz="800">
                <a:ea typeface="Times New Roman"/>
                <a:cs typeface="Arial" panose="020B0604020202020204" pitchFamily="34" charset="0"/>
              </a:rPr>
              <a:t> </a:t>
            </a:r>
          </a:p>
        </p:txBody>
      </p:sp>
      <p:cxnSp>
        <p:nvCxnSpPr>
          <p:cNvPr id="45" name="Elbow Connector 171">
            <a:extLst>
              <a:ext uri="{FF2B5EF4-FFF2-40B4-BE49-F238E27FC236}">
                <a16:creationId xmlns:a16="http://schemas.microsoft.com/office/drawing/2014/main" id="{9D0086BE-4760-49D1-A2DF-72DAF9B9AB22}"/>
              </a:ext>
            </a:extLst>
          </p:cNvPr>
          <p:cNvCxnSpPr>
            <a:cxnSpLocks/>
            <a:stCxn id="27" idx="1"/>
            <a:endCxn id="73" idx="3"/>
          </p:cNvCxnSpPr>
          <p:nvPr/>
        </p:nvCxnSpPr>
        <p:spPr>
          <a:xfrm flipH="1">
            <a:off x="7213617" y="5192537"/>
            <a:ext cx="106422" cy="280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7D86186-B686-406F-AA5A-25ABC27B5CAA}"/>
              </a:ext>
            </a:extLst>
          </p:cNvPr>
          <p:cNvCxnSpPr>
            <a:cxnSpLocks/>
            <a:stCxn id="76" idx="3"/>
            <a:endCxn id="9" idx="1"/>
          </p:cNvCxnSpPr>
          <p:nvPr/>
        </p:nvCxnSpPr>
        <p:spPr>
          <a:xfrm>
            <a:off x="7213617" y="5547693"/>
            <a:ext cx="106421" cy="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172">
            <a:extLst>
              <a:ext uri="{FF2B5EF4-FFF2-40B4-BE49-F238E27FC236}">
                <a16:creationId xmlns:a16="http://schemas.microsoft.com/office/drawing/2014/main" id="{CE83AEE8-0169-4121-99B8-6F70FDBB7D28}"/>
              </a:ext>
            </a:extLst>
          </p:cNvPr>
          <p:cNvCxnSpPr>
            <a:cxnSpLocks/>
            <a:stCxn id="193" idx="1"/>
            <a:endCxn id="74" idx="3"/>
          </p:cNvCxnSpPr>
          <p:nvPr/>
        </p:nvCxnSpPr>
        <p:spPr>
          <a:xfrm flipH="1">
            <a:off x="7221179" y="7744859"/>
            <a:ext cx="95429" cy="0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3">
            <a:extLst>
              <a:ext uri="{FF2B5EF4-FFF2-40B4-BE49-F238E27FC236}">
                <a16:creationId xmlns:a16="http://schemas.microsoft.com/office/drawing/2014/main" id="{4FB9AA2A-FECE-43F4-90B1-8652E22EE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539" y="3464379"/>
            <a:ext cx="1917191" cy="547769"/>
          </a:xfrm>
          <a:prstGeom prst="rect">
            <a:avLst/>
          </a:prstGeom>
          <a:solidFill>
            <a:srgbClr val="007B4B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Deputy Secretary, </a:t>
            </a:r>
            <a:b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</a:br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Economic Division</a:t>
            </a:r>
          </a:p>
          <a:p>
            <a:r>
              <a:rPr lang="en-AU" sz="80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Paul Donegan</a:t>
            </a:r>
            <a:endParaRPr lang="en-AU" sz="80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49" name="Text Box 24">
            <a:extLst>
              <a:ext uri="{FF2B5EF4-FFF2-40B4-BE49-F238E27FC236}">
                <a16:creationId xmlns:a16="http://schemas.microsoft.com/office/drawing/2014/main" id="{28CEC782-E355-4F2D-B4A1-9F973260D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44" y="2808653"/>
            <a:ext cx="2425834" cy="195632"/>
          </a:xfrm>
          <a:prstGeom prst="rect">
            <a:avLst/>
          </a:prstGeom>
          <a:solidFill>
            <a:srgbClr val="16A2FF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chemeClr val="bg1"/>
                </a:solidFill>
                <a:ea typeface="Times New Roman"/>
                <a:cs typeface="Arial" panose="020B0604020202020204" pitchFamily="34" charset="0"/>
              </a:rPr>
              <a:t>Economic Division</a:t>
            </a:r>
            <a:endParaRPr lang="en-AU" sz="75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0" name="Text Box 29">
            <a:extLst>
              <a:ext uri="{FF2B5EF4-FFF2-40B4-BE49-F238E27FC236}">
                <a16:creationId xmlns:a16="http://schemas.microsoft.com/office/drawing/2014/main" id="{06B41E7F-6D75-4DBA-9B46-BAB077099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44" y="3019384"/>
            <a:ext cx="2425834" cy="3348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/>
              </a:rPr>
              <a:t>Economic</a:t>
            </a:r>
            <a:endParaRPr lang="en-AU" sz="750">
              <a:ea typeface="Times New Roman"/>
              <a:cs typeface="Arial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/>
              </a:rPr>
              <a:t>Executive Director – (A/g) Craig Michaels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1" name="Text Box 29">
            <a:extLst>
              <a:ext uri="{FF2B5EF4-FFF2-40B4-BE49-F238E27FC236}">
                <a16:creationId xmlns:a16="http://schemas.microsoft.com/office/drawing/2014/main" id="{23F97242-342E-4075-B608-ADCAAD5F2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44" y="3367377"/>
            <a:ext cx="2425834" cy="3348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Revenue</a:t>
            </a:r>
            <a:endParaRPr lang="en-AU" sz="750" dirty="0">
              <a:ea typeface="Times New Roman"/>
              <a:cs typeface="Arial"/>
            </a:endParaRPr>
          </a:p>
          <a:p>
            <a:r>
              <a:rPr lang="en-AU" sz="750" dirty="0">
                <a:solidFill>
                  <a:srgbClr val="FFFFFF"/>
                </a:solidFill>
                <a:ea typeface="Times New Roman"/>
                <a:cs typeface="Arial"/>
              </a:rPr>
              <a:t>Executive Director –  </a:t>
            </a:r>
          </a:p>
          <a:p>
            <a:r>
              <a:rPr lang="en-AU" sz="750" dirty="0">
                <a:solidFill>
                  <a:srgbClr val="FFFFFF"/>
                </a:solidFill>
                <a:ea typeface="Times New Roman"/>
                <a:cs typeface="Arial"/>
              </a:rPr>
              <a:t>Miranda Forehan and Teresa Stewart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2" name="Text Box 28">
            <a:extLst>
              <a:ext uri="{FF2B5EF4-FFF2-40B4-BE49-F238E27FC236}">
                <a16:creationId xmlns:a16="http://schemas.microsoft.com/office/drawing/2014/main" id="{FE0EEDBD-46D0-4E03-8801-6F90317F6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44" y="3716183"/>
            <a:ext cx="2425834" cy="3348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Social</a:t>
            </a:r>
            <a:endParaRPr lang="en-AU" sz="750">
              <a:ea typeface="Times New Roman"/>
              <a:cs typeface="Arial" panose="020B0604020202020204" pitchFamily="34" charset="0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Executive Director – Sharon Oxlade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56" name="Straight Connector 247">
            <a:extLst>
              <a:ext uri="{FF2B5EF4-FFF2-40B4-BE49-F238E27FC236}">
                <a16:creationId xmlns:a16="http://schemas.microsoft.com/office/drawing/2014/main" id="{0A417EAF-E0E1-4728-B9F4-250834C0C926}"/>
              </a:ext>
            </a:extLst>
          </p:cNvPr>
          <p:cNvCxnSpPr>
            <a:cxnSpLocks/>
            <a:stCxn id="50" idx="3"/>
            <a:endCxn id="171" idx="1"/>
          </p:cNvCxnSpPr>
          <p:nvPr/>
        </p:nvCxnSpPr>
        <p:spPr>
          <a:xfrm flipV="1">
            <a:off x="7222278" y="3186741"/>
            <a:ext cx="94331" cy="4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B1413B7-BED5-4E39-B23D-8D6528379BB2}"/>
              </a:ext>
            </a:extLst>
          </p:cNvPr>
          <p:cNvCxnSpPr>
            <a:cxnSpLocks/>
            <a:stCxn id="51" idx="3"/>
            <a:endCxn id="146" idx="1"/>
          </p:cNvCxnSpPr>
          <p:nvPr/>
        </p:nvCxnSpPr>
        <p:spPr>
          <a:xfrm>
            <a:off x="7222278" y="3534777"/>
            <a:ext cx="943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98C168B-6B7C-4A50-81F6-09F01D7F6954}"/>
              </a:ext>
            </a:extLst>
          </p:cNvPr>
          <p:cNvCxnSpPr>
            <a:cxnSpLocks/>
            <a:stCxn id="77" idx="3"/>
            <a:endCxn id="5" idx="1"/>
          </p:cNvCxnSpPr>
          <p:nvPr/>
        </p:nvCxnSpPr>
        <p:spPr>
          <a:xfrm flipV="1">
            <a:off x="7213617" y="5901385"/>
            <a:ext cx="106421" cy="11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24">
            <a:extLst>
              <a:ext uri="{FF2B5EF4-FFF2-40B4-BE49-F238E27FC236}">
                <a16:creationId xmlns:a16="http://schemas.microsoft.com/office/drawing/2014/main" id="{9A8BBE5B-FD7F-4A24-9C71-F9006A4DF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83" y="4812154"/>
            <a:ext cx="2425834" cy="195632"/>
          </a:xfrm>
          <a:prstGeom prst="rect">
            <a:avLst/>
          </a:prstGeom>
          <a:solidFill>
            <a:srgbClr val="16A2FF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chemeClr val="bg1"/>
                </a:solidFill>
                <a:ea typeface="Times New Roman"/>
                <a:cs typeface="Arial" panose="020B0604020202020204" pitchFamily="34" charset="0"/>
              </a:rPr>
              <a:t>Commercial Division</a:t>
            </a:r>
            <a:endParaRPr lang="en-AU" sz="75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73" name="Text Box 34">
            <a:extLst>
              <a:ext uri="{FF2B5EF4-FFF2-40B4-BE49-F238E27FC236}">
                <a16:creationId xmlns:a16="http://schemas.microsoft.com/office/drawing/2014/main" id="{B31DA7FF-8774-48E7-B037-99C9E0A88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83" y="5025417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Financial Assets and Liabilities</a:t>
            </a:r>
            <a:endParaRPr lang="en-AU" sz="750">
              <a:ea typeface="Times New Roman"/>
              <a:cs typeface="Arial" panose="020B0604020202020204" pitchFamily="34" charset="0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Executive Director – Bernard Gastin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74" name="Text Box 36">
            <a:extLst>
              <a:ext uri="{FF2B5EF4-FFF2-40B4-BE49-F238E27FC236}">
                <a16:creationId xmlns:a16="http://schemas.microsoft.com/office/drawing/2014/main" id="{6A7F6C29-F1EA-4201-A4DD-D105B66E2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345" y="7577459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b="1">
                <a:solidFill>
                  <a:srgbClr val="FFFFFF"/>
                </a:solidFill>
                <a:ea typeface="Times New Roman"/>
                <a:cs typeface="Arial"/>
              </a:rPr>
              <a:t>Infrastructure Policy and Assurance</a:t>
            </a:r>
            <a:br>
              <a:rPr lang="en-AU" sz="750" b="1">
                <a:ea typeface="Times New Roman"/>
                <a:cs typeface="Arial" panose="020B0604020202020204" pitchFamily="34" charset="0"/>
              </a:rPr>
            </a:br>
            <a:r>
              <a:rPr lang="en-AU" sz="750">
                <a:solidFill>
                  <a:srgbClr val="FFFFFF"/>
                </a:solidFill>
                <a:ea typeface="Times New Roman"/>
                <a:cs typeface="Arial"/>
              </a:rPr>
              <a:t>Executive Director – (A/g) </a:t>
            </a:r>
            <a:r>
              <a:rPr lang="en-AU" sz="700">
                <a:solidFill>
                  <a:schemeClr val="bg1"/>
                </a:solidFill>
                <a:ea typeface="Times New Roman"/>
                <a:cs typeface="Arial"/>
              </a:rPr>
              <a:t>Narelle Hardiman</a:t>
            </a:r>
            <a:endParaRPr lang="en-AU" sz="750">
              <a:solidFill>
                <a:schemeClr val="bg1"/>
              </a:solidFill>
              <a:ea typeface="Times New Roman"/>
              <a:cs typeface="Arial"/>
            </a:endParaRPr>
          </a:p>
        </p:txBody>
      </p:sp>
      <p:sp>
        <p:nvSpPr>
          <p:cNvPr id="75" name="Text Box 35">
            <a:extLst>
              <a:ext uri="{FF2B5EF4-FFF2-40B4-BE49-F238E27FC236}">
                <a16:creationId xmlns:a16="http://schemas.microsoft.com/office/drawing/2014/main" id="{A3761E87-4FB4-408A-A420-C81D28222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345" y="7922639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Infrastructure Delivery</a:t>
            </a:r>
            <a:endParaRPr lang="en-AU" sz="700">
              <a:ea typeface="Times New Roman"/>
              <a:cs typeface="Arial" panose="020B0604020202020204" pitchFamily="34" charset="0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Executive Director – (A/g) Natasha </a:t>
            </a:r>
            <a:r>
              <a:rPr lang="en-AU" sz="750" err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Payze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76" name="Text Box 35">
            <a:extLst>
              <a:ext uri="{FF2B5EF4-FFF2-40B4-BE49-F238E27FC236}">
                <a16:creationId xmlns:a16="http://schemas.microsoft.com/office/drawing/2014/main" id="{E7DDFC00-E1BA-4353-8917-BEBDE3458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83" y="5380293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/>
              </a:rPr>
              <a:t>Shareholder Entities and Community Housing</a:t>
            </a:r>
            <a:endParaRPr lang="en-AU" sz="750">
              <a:ea typeface="Times New Roman"/>
              <a:cs typeface="Arial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/>
              </a:rPr>
              <a:t>Executive Director –  </a:t>
            </a:r>
            <a:r>
              <a:rPr lang="en-AU" sz="750">
                <a:solidFill>
                  <a:srgbClr val="FFFFFF"/>
                </a:solidFill>
                <a:cs typeface="Arial"/>
              </a:rPr>
              <a:t>Mike Allen </a:t>
            </a:r>
          </a:p>
        </p:txBody>
      </p:sp>
      <p:sp>
        <p:nvSpPr>
          <p:cNvPr id="77" name="Text Box 35">
            <a:extLst>
              <a:ext uri="{FF2B5EF4-FFF2-40B4-BE49-F238E27FC236}">
                <a16:creationId xmlns:a16="http://schemas.microsoft.com/office/drawing/2014/main" id="{1818C146-5C91-4635-91CA-8542C2E1A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83" y="5735168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5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Commercial Transactions</a:t>
            </a: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Executive Director – Kevin Lee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78" name="Text Box 12">
            <a:extLst>
              <a:ext uri="{FF2B5EF4-FFF2-40B4-BE49-F238E27FC236}">
                <a16:creationId xmlns:a16="http://schemas.microsoft.com/office/drawing/2014/main" id="{416375F2-C70E-400D-9A6C-659C10F19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539" y="1408186"/>
            <a:ext cx="1917191" cy="547769"/>
          </a:xfrm>
          <a:prstGeom prst="rect">
            <a:avLst/>
          </a:prstGeom>
          <a:solidFill>
            <a:srgbClr val="007B4B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Deputy Secretary, </a:t>
            </a:r>
            <a:b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</a:br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Budget and Finance Division</a:t>
            </a:r>
          </a:p>
          <a:p>
            <a:r>
              <a:rPr lang="en-AU" sz="80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Chris Hotham</a:t>
            </a:r>
            <a:endParaRPr lang="en-AU" sz="800">
              <a:ea typeface="Times New Roman"/>
              <a:cs typeface="Arial" panose="020B0604020202020204" pitchFamily="34" charset="0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CE0FD14A-8128-48E2-9B28-49A266A63E68}"/>
              </a:ext>
            </a:extLst>
          </p:cNvPr>
          <p:cNvGrpSpPr/>
          <p:nvPr/>
        </p:nvGrpSpPr>
        <p:grpSpPr>
          <a:xfrm>
            <a:off x="4795346" y="948642"/>
            <a:ext cx="2426932" cy="1257674"/>
            <a:chOff x="4115255" y="456081"/>
            <a:chExt cx="2233010" cy="1157180"/>
          </a:xfrm>
        </p:grpSpPr>
        <p:sp>
          <p:nvSpPr>
            <p:cNvPr id="80" name="Text Box 24">
              <a:extLst>
                <a:ext uri="{FF2B5EF4-FFF2-40B4-BE49-F238E27FC236}">
                  <a16:creationId xmlns:a16="http://schemas.microsoft.com/office/drawing/2014/main" id="{126FC55B-E6A7-421B-BE76-3BDF662075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5255" y="456081"/>
              <a:ext cx="2232000" cy="180000"/>
            </a:xfrm>
            <a:prstGeom prst="rect">
              <a:avLst/>
            </a:prstGeom>
            <a:solidFill>
              <a:srgbClr val="16A2FF"/>
            </a:solidFill>
            <a:ln>
              <a:solidFill>
                <a:schemeClr val="bg1"/>
              </a:solidFill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>
                  <a:solidFill>
                    <a:schemeClr val="bg1"/>
                  </a:solidFill>
                  <a:ea typeface="Times New Roman"/>
                  <a:cs typeface="Arial" panose="020B0604020202020204" pitchFamily="34" charset="0"/>
                </a:rPr>
                <a:t>Budget and Finance Division</a:t>
              </a:r>
              <a:endParaRPr lang="en-AU" sz="750">
                <a:solidFill>
                  <a:schemeClr val="bg1"/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81" name="Text Box 20">
              <a:extLst>
                <a:ext uri="{FF2B5EF4-FFF2-40B4-BE49-F238E27FC236}">
                  <a16:creationId xmlns:a16="http://schemas.microsoft.com/office/drawing/2014/main" id="{61EEFF49-86EB-40D6-8C5A-F1B18DB113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6265" y="973284"/>
              <a:ext cx="2232000" cy="30804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Budget Strategy</a:t>
              </a:r>
              <a:endParaRPr lang="en-AU" sz="750">
                <a:ea typeface="Times New Roman"/>
                <a:cs typeface="Arial" panose="020B0604020202020204" pitchFamily="34" charset="0"/>
              </a:endParaRPr>
            </a:p>
            <a:p>
              <a:r>
                <a:rPr lang="en-AU" sz="75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Executive Director – Eileen Lee </a:t>
              </a:r>
              <a:endParaRPr lang="en-AU" sz="750"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82" name="Text Box 21">
              <a:extLst>
                <a:ext uri="{FF2B5EF4-FFF2-40B4-BE49-F238E27FC236}">
                  <a16:creationId xmlns:a16="http://schemas.microsoft.com/office/drawing/2014/main" id="{B7DD3A71-84D9-451A-861F-AEF1ECE61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6265" y="643889"/>
              <a:ext cx="2232000" cy="30804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Financial Reporting</a:t>
              </a:r>
              <a:endParaRPr lang="en-AU" sz="750">
                <a:ea typeface="Times New Roman"/>
                <a:cs typeface="Arial" panose="020B0604020202020204" pitchFamily="34" charset="0"/>
              </a:endParaRPr>
            </a:p>
            <a:p>
              <a:r>
                <a:rPr lang="en-AU" sz="75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Executive Director – Steve Mitsas</a:t>
              </a:r>
              <a:endParaRPr lang="en-AU" sz="750"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83" name="Text Box 22">
              <a:extLst>
                <a:ext uri="{FF2B5EF4-FFF2-40B4-BE49-F238E27FC236}">
                  <a16:creationId xmlns:a16="http://schemas.microsoft.com/office/drawing/2014/main" id="{C0509511-73FD-47A7-BE5B-2823CFFA1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6265" y="1305213"/>
              <a:ext cx="2232000" cy="30804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Portfolio Analysis</a:t>
              </a:r>
              <a:endParaRPr lang="en-AU" sz="750">
                <a:ea typeface="Times New Roman"/>
                <a:cs typeface="Arial" panose="020B0604020202020204" pitchFamily="34" charset="0"/>
              </a:endParaRPr>
            </a:p>
            <a:p>
              <a:r>
                <a:rPr lang="en-AU" sz="750">
                  <a:solidFill>
                    <a:srgbClr val="FFFFFF"/>
                  </a:solidFill>
                  <a:ea typeface="Times New Roman"/>
                  <a:cs typeface="Arial"/>
                </a:rPr>
                <a:t>Executive Director – Mark Johnstone</a:t>
              </a:r>
              <a:endParaRPr lang="en-AU" sz="750">
                <a:ea typeface="Times New Roman"/>
                <a:cs typeface="Arial" panose="020B0604020202020204" pitchFamily="34" charset="0"/>
              </a:endParaRPr>
            </a:p>
          </p:txBody>
        </p: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29FA1E1C-B5EE-489B-90D4-601DD81AAC3B}"/>
              </a:ext>
            </a:extLst>
          </p:cNvPr>
          <p:cNvCxnSpPr>
            <a:cxnSpLocks/>
            <a:stCxn id="82" idx="3"/>
          </p:cNvCxnSpPr>
          <p:nvPr/>
        </p:nvCxnSpPr>
        <p:spPr>
          <a:xfrm flipV="1">
            <a:off x="7222280" y="1319294"/>
            <a:ext cx="141491" cy="8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B6D5B38-8435-46ED-9D02-0CF20ED5D840}"/>
              </a:ext>
            </a:extLst>
          </p:cNvPr>
          <p:cNvCxnSpPr>
            <a:cxnSpLocks/>
            <a:stCxn id="81" idx="3"/>
            <a:endCxn id="95" idx="1"/>
          </p:cNvCxnSpPr>
          <p:nvPr/>
        </p:nvCxnSpPr>
        <p:spPr>
          <a:xfrm flipV="1">
            <a:off x="7222277" y="1676585"/>
            <a:ext cx="85186" cy="15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640D33F-307D-4C55-A5DB-A89BDC8DD9A7}"/>
              </a:ext>
            </a:extLst>
          </p:cNvPr>
          <p:cNvCxnSpPr>
            <a:cxnSpLocks/>
            <a:stCxn id="83" idx="3"/>
          </p:cNvCxnSpPr>
          <p:nvPr/>
        </p:nvCxnSpPr>
        <p:spPr>
          <a:xfrm>
            <a:off x="7222277" y="2038921"/>
            <a:ext cx="141492" cy="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 Box 25">
            <a:extLst>
              <a:ext uri="{FF2B5EF4-FFF2-40B4-BE49-F238E27FC236}">
                <a16:creationId xmlns:a16="http://schemas.microsoft.com/office/drawing/2014/main" id="{6EC34DA9-4496-49BC-A5F0-35C6721D4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138" y="407858"/>
            <a:ext cx="2425834" cy="36497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DTF Legal</a:t>
            </a:r>
            <a:br>
              <a:rPr lang="en-AU" sz="75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</a:br>
            <a:r>
              <a:rPr lang="en-AU" sz="75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General Counsel – Agata Bober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04" name="Text Box 25">
            <a:extLst>
              <a:ext uri="{FF2B5EF4-FFF2-40B4-BE49-F238E27FC236}">
                <a16:creationId xmlns:a16="http://schemas.microsoft.com/office/drawing/2014/main" id="{20D0F3F2-36D0-4E89-8B58-1C0A6F268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138" y="2222882"/>
            <a:ext cx="2425834" cy="3348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Strategic Communications &amp; Executive Services</a:t>
            </a:r>
            <a:endParaRPr lang="en-AU" sz="750">
              <a:ea typeface="Times New Roman"/>
              <a:cs typeface="Arial" panose="020B0604020202020204" pitchFamily="34" charset="0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Executive Director – Matt Cugley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C363D95A-5AB3-45A5-887C-9D1ACDB7EE25}"/>
              </a:ext>
            </a:extLst>
          </p:cNvPr>
          <p:cNvCxnSpPr>
            <a:cxnSpLocks/>
            <a:stCxn id="186" idx="1"/>
            <a:endCxn id="52" idx="3"/>
          </p:cNvCxnSpPr>
          <p:nvPr/>
        </p:nvCxnSpPr>
        <p:spPr>
          <a:xfrm flipH="1">
            <a:off x="7222278" y="3883583"/>
            <a:ext cx="94331" cy="0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EAAFBAE0-252D-4A6E-829C-043D5F6873A0}"/>
              </a:ext>
            </a:extLst>
          </p:cNvPr>
          <p:cNvGrpSpPr/>
          <p:nvPr/>
        </p:nvGrpSpPr>
        <p:grpSpPr>
          <a:xfrm>
            <a:off x="7307899" y="422614"/>
            <a:ext cx="2974119" cy="334800"/>
            <a:chOff x="6463305" y="4047186"/>
            <a:chExt cx="2736475" cy="324322"/>
          </a:xfrm>
          <a:solidFill>
            <a:srgbClr val="8A2A2B"/>
          </a:solidFill>
        </p:grpSpPr>
        <p:sp>
          <p:nvSpPr>
            <p:cNvPr id="132" name="Text Box 70">
              <a:extLst>
                <a:ext uri="{FF2B5EF4-FFF2-40B4-BE49-F238E27FC236}">
                  <a16:creationId xmlns:a16="http://schemas.microsoft.com/office/drawing/2014/main" id="{84D1E9B2-BA16-4B02-8338-3DB8E0AD1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3305" y="4047186"/>
              <a:ext cx="1370148" cy="324000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Assistant General Counsel</a:t>
              </a:r>
              <a:endParaRPr lang="en-AU" sz="750" dirty="0"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133" name="Text Box 70">
              <a:extLst>
                <a:ext uri="{FF2B5EF4-FFF2-40B4-BE49-F238E27FC236}">
                  <a16:creationId xmlns:a16="http://schemas.microsoft.com/office/drawing/2014/main" id="{6C184235-D75D-4BA4-BC42-E409D2F6A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9632" y="4047508"/>
              <a:ext cx="1370148" cy="324000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/>
                </a:rPr>
                <a:t>Assistant General Counsel</a:t>
              </a:r>
              <a:endParaRPr lang="en-AU" sz="750" dirty="0">
                <a:solidFill>
                  <a:schemeClr val="bg1"/>
                </a:solidFill>
                <a:ea typeface="Times New Roman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A90318B5-C99C-4F34-A776-DBC9EC7D1F5E}"/>
              </a:ext>
            </a:extLst>
          </p:cNvPr>
          <p:cNvGrpSpPr/>
          <p:nvPr/>
        </p:nvGrpSpPr>
        <p:grpSpPr>
          <a:xfrm>
            <a:off x="7316609" y="3367377"/>
            <a:ext cx="5919715" cy="334800"/>
            <a:chOff x="6472102" y="2550657"/>
            <a:chExt cx="5446708" cy="308048"/>
          </a:xfrm>
          <a:solidFill>
            <a:srgbClr val="8A2A2B"/>
          </a:solidFill>
        </p:grpSpPr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D383510-5766-4B07-BAFC-411FAA6182EC}"/>
                </a:ext>
              </a:extLst>
            </p:cNvPr>
            <p:cNvGrpSpPr/>
            <p:nvPr/>
          </p:nvGrpSpPr>
          <p:grpSpPr>
            <a:xfrm>
              <a:off x="6472102" y="2550657"/>
              <a:ext cx="5446708" cy="308048"/>
              <a:chOff x="6478452" y="2580871"/>
              <a:chExt cx="5446708" cy="308048"/>
            </a:xfrm>
            <a:grpFill/>
          </p:grpSpPr>
          <p:sp>
            <p:nvSpPr>
              <p:cNvPr id="146" name="Text Box 95">
                <a:extLst>
                  <a:ext uri="{FF2B5EF4-FFF2-40B4-BE49-F238E27FC236}">
                    <a16:creationId xmlns:a16="http://schemas.microsoft.com/office/drawing/2014/main" id="{C215C389-AFD0-49FC-A33B-A3B6D66871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8452" y="2580871"/>
                <a:ext cx="1532073" cy="308048"/>
              </a:xfrm>
              <a:prstGeom prst="rect">
                <a:avLst/>
              </a:prstGeom>
              <a:grpFill/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36000" tIns="36000" rIns="36000" bIns="36000" anchor="ctr" anchorCtr="0" upright="1">
                <a:noAutofit/>
              </a:bodyPr>
              <a:lstStyle>
                <a:defPPr>
                  <a:defRPr lang="en-US"/>
                </a:defPPr>
                <a:lvl1pPr marL="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554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9108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3662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8216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72770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7324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81878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36432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sz="750" b="1" dirty="0">
                    <a:solidFill>
                      <a:srgbClr val="FFFFFF"/>
                    </a:solidFill>
                    <a:ea typeface="Times New Roman"/>
                    <a:cs typeface="Arial"/>
                  </a:rPr>
                  <a:t>Tax and Gambling Policy</a:t>
                </a:r>
                <a:endParaRPr lang="en-AU" sz="750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endParaRPr>
              </a:p>
            </p:txBody>
          </p:sp>
          <p:sp>
            <p:nvSpPr>
              <p:cNvPr id="147" name="Text Box 96">
                <a:extLst>
                  <a:ext uri="{FF2B5EF4-FFF2-40B4-BE49-F238E27FC236}">
                    <a16:creationId xmlns:a16="http://schemas.microsoft.com/office/drawing/2014/main" id="{71BAFAB8-459C-424F-BD6D-35DB5B9D20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74596" y="2580871"/>
                <a:ext cx="1350564" cy="308048"/>
              </a:xfrm>
              <a:prstGeom prst="rect">
                <a:avLst/>
              </a:prstGeom>
              <a:grpFill/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36000" tIns="36000" rIns="36000" bIns="36000" anchor="ctr" anchorCtr="0" upright="1">
                <a:noAutofit/>
              </a:bodyPr>
              <a:lstStyle>
                <a:defPPr>
                  <a:defRPr lang="en-US"/>
                </a:defPPr>
                <a:lvl1pPr marL="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554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9108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3662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8216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72770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7324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81878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36432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sz="750" b="1" dirty="0">
                    <a:solidFill>
                      <a:srgbClr val="FFFFFF"/>
                    </a:solidFill>
                    <a:ea typeface="Times New Roman"/>
                    <a:cs typeface="Arial" panose="020B0604020202020204" pitchFamily="34" charset="0"/>
                  </a:rPr>
                  <a:t>Intergovernmental Relations</a:t>
                </a:r>
                <a:endParaRPr lang="en-AU" sz="750" dirty="0">
                  <a:ea typeface="Times New Roman"/>
                  <a:cs typeface="Arial" panose="020B0604020202020204" pitchFamily="34" charset="0"/>
                </a:endParaRPr>
              </a:p>
            </p:txBody>
          </p:sp>
          <p:sp>
            <p:nvSpPr>
              <p:cNvPr id="148" name="Text Box 96">
                <a:extLst>
                  <a:ext uri="{FF2B5EF4-FFF2-40B4-BE49-F238E27FC236}">
                    <a16:creationId xmlns:a16="http://schemas.microsoft.com/office/drawing/2014/main" id="{DEC0B4E4-6DC3-4F7A-AEAC-948D9A3924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57343" y="2580871"/>
                <a:ext cx="1117254" cy="308048"/>
              </a:xfrm>
              <a:prstGeom prst="rect">
                <a:avLst/>
              </a:prstGeom>
              <a:grpFill/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72000" tIns="36000" rIns="36000" bIns="36000" anchor="ctr" anchorCtr="0" upright="1">
                <a:noAutofit/>
              </a:bodyPr>
              <a:lstStyle>
                <a:defPPr>
                  <a:defRPr lang="en-US"/>
                </a:defPPr>
                <a:lvl1pPr marL="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554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91080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3662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8216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72770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7324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81878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364321" algn="l" defTabSz="1091080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sz="750" b="1" dirty="0">
                    <a:solidFill>
                      <a:srgbClr val="FFFFFF"/>
                    </a:solidFill>
                    <a:ea typeface="Times New Roman"/>
                    <a:cs typeface="Arial" panose="020B0604020202020204" pitchFamily="34" charset="0"/>
                  </a:rPr>
                  <a:t>Revenue Forecasting</a:t>
                </a:r>
                <a:endParaRPr lang="en-AU" sz="750" dirty="0">
                  <a:ea typeface="Times New Roman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5" name="Text Box 96">
              <a:extLst>
                <a:ext uri="{FF2B5EF4-FFF2-40B4-BE49-F238E27FC236}">
                  <a16:creationId xmlns:a16="http://schemas.microsoft.com/office/drawing/2014/main" id="{8D4BBBD5-AF72-47E6-B416-D20B914108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5803" y="2550657"/>
              <a:ext cx="1725189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Tax Policy and Projects</a:t>
              </a:r>
              <a:endParaRPr lang="en-AU" sz="750" dirty="0">
                <a:ea typeface="Times New Roman"/>
                <a:cs typeface="Arial" panose="020B0604020202020204" pitchFamily="34" charset="0"/>
              </a:endParaRPr>
            </a:p>
          </p:txBody>
        </p:sp>
      </p:grpSp>
      <p:sp>
        <p:nvSpPr>
          <p:cNvPr id="150" name="Text Box 73">
            <a:extLst>
              <a:ext uri="{FF2B5EF4-FFF2-40B4-BE49-F238E27FC236}">
                <a16:creationId xmlns:a16="http://schemas.microsoft.com/office/drawing/2014/main" id="{23EDD812-591F-410D-BAC2-6990CE713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8594" y="1860472"/>
            <a:ext cx="1669774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Families, Fairness and Housing</a:t>
            </a:r>
            <a:br>
              <a:rPr lang="en-AU" sz="750" b="1" dirty="0">
                <a:ea typeface="Times New Roman"/>
                <a:cs typeface="Arial" panose="020B0604020202020204" pitchFamily="34" charset="0"/>
              </a:rPr>
            </a:b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54" name="Text Box 62">
            <a:extLst>
              <a:ext uri="{FF2B5EF4-FFF2-40B4-BE49-F238E27FC236}">
                <a16:creationId xmlns:a16="http://schemas.microsoft.com/office/drawing/2014/main" id="{1142E653-3D3D-4A5A-A995-21646ADAF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9" y="1860472"/>
            <a:ext cx="973512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cs typeface="Arial"/>
              </a:rPr>
              <a:t>Health</a:t>
            </a:r>
            <a:endParaRPr lang="en-US" dirty="0"/>
          </a:p>
        </p:txBody>
      </p:sp>
      <p:sp>
        <p:nvSpPr>
          <p:cNvPr id="155" name="Text Box 62">
            <a:extLst>
              <a:ext uri="{FF2B5EF4-FFF2-40B4-BE49-F238E27FC236}">
                <a16:creationId xmlns:a16="http://schemas.microsoft.com/office/drawing/2014/main" id="{2546BEDF-F677-4C0E-BD05-747C7A97E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398" y="1860472"/>
            <a:ext cx="903739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DEECA/DTF</a:t>
            </a:r>
            <a:endParaRPr lang="en-AU" sz="750" dirty="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56" name="Text Box 62">
            <a:extLst>
              <a:ext uri="{FF2B5EF4-FFF2-40B4-BE49-F238E27FC236}">
                <a16:creationId xmlns:a16="http://schemas.microsoft.com/office/drawing/2014/main" id="{53D70780-7863-49A4-B326-47DE5629B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306" y="1860472"/>
            <a:ext cx="881387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DJCS/Courts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57" name="Text Box 62">
            <a:extLst>
              <a:ext uri="{FF2B5EF4-FFF2-40B4-BE49-F238E27FC236}">
                <a16:creationId xmlns:a16="http://schemas.microsoft.com/office/drawing/2014/main" id="{2F22CAB2-5429-42A9-A9AA-AC17BAFB9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3120" y="1860472"/>
            <a:ext cx="854366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DTP/VAGO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58" name="Text Box 62">
            <a:extLst>
              <a:ext uri="{FF2B5EF4-FFF2-40B4-BE49-F238E27FC236}">
                <a16:creationId xmlns:a16="http://schemas.microsoft.com/office/drawing/2014/main" id="{B480979E-9E92-4F07-A13D-4B5AF2D9C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9493" y="1860472"/>
            <a:ext cx="973512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Education</a:t>
            </a:r>
            <a:endParaRPr lang="en-AU" sz="700" dirty="0">
              <a:solidFill>
                <a:srgbClr val="FFFFFF"/>
              </a:solidFill>
              <a:ea typeface="Times New Roman"/>
              <a:cs typeface="Arial"/>
            </a:endParaRPr>
          </a:p>
        </p:txBody>
      </p:sp>
      <p:sp>
        <p:nvSpPr>
          <p:cNvPr id="153" name="Text Box 62">
            <a:extLst>
              <a:ext uri="{FF2B5EF4-FFF2-40B4-BE49-F238E27FC236}">
                <a16:creationId xmlns:a16="http://schemas.microsoft.com/office/drawing/2014/main" id="{AC977FD2-E1D1-4128-9F72-5A717FAF7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6724" y="1860472"/>
            <a:ext cx="126203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DJSIR/Parl</a:t>
            </a:r>
            <a:endParaRPr lang="en-AU" sz="750" dirty="0">
              <a:solidFill>
                <a:schemeClr val="bg1"/>
              </a:solidFill>
              <a:ea typeface="Times New Roman"/>
              <a:cs typeface="Arial"/>
            </a:endParaRPr>
          </a:p>
        </p:txBody>
      </p:sp>
      <p:sp>
        <p:nvSpPr>
          <p:cNvPr id="164" name="Text Box 29">
            <a:extLst>
              <a:ext uri="{FF2B5EF4-FFF2-40B4-BE49-F238E27FC236}">
                <a16:creationId xmlns:a16="http://schemas.microsoft.com/office/drawing/2014/main" id="{D5E6AB2A-1B58-464C-8CFD-5D47DCE83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539" y="6814497"/>
            <a:ext cx="1918800" cy="547200"/>
          </a:xfrm>
          <a:prstGeom prst="rect">
            <a:avLst/>
          </a:prstGeom>
          <a:solidFill>
            <a:srgbClr val="007B4B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R="0">
              <a:spcBef>
                <a:spcPts val="0"/>
              </a:spcBef>
              <a:spcAft>
                <a:spcPts val="0"/>
              </a:spcAft>
              <a:defRPr sz="800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</a:lstStyle>
          <a:p>
            <a:r>
              <a:rPr lang="en-AU" b="1">
                <a:latin typeface="+mn-lt"/>
              </a:rPr>
              <a:t>Deputy Secretary,</a:t>
            </a:r>
            <a:br>
              <a:rPr lang="en-AU" b="1">
                <a:latin typeface="+mn-lt"/>
              </a:rPr>
            </a:br>
            <a:r>
              <a:rPr lang="en-AU" b="1">
                <a:latin typeface="+mn-lt"/>
              </a:rPr>
              <a:t>Infrastructure Division</a:t>
            </a:r>
          </a:p>
          <a:p>
            <a:r>
              <a:rPr lang="en-AU">
                <a:latin typeface="+mn-lt"/>
              </a:rPr>
              <a:t>K</a:t>
            </a:r>
            <a:r>
              <a:rPr lang="en-US" altLang="zh-CN">
                <a:latin typeface="+mn-lt"/>
              </a:rPr>
              <a:t>ate</a:t>
            </a:r>
            <a:r>
              <a:rPr lang="en-AU" altLang="zh-CN">
                <a:latin typeface="+mn-lt"/>
              </a:rPr>
              <a:t> O’Sullivan</a:t>
            </a:r>
            <a:endParaRPr lang="en-AU">
              <a:latin typeface="+mn-lt"/>
            </a:endParaRPr>
          </a:p>
        </p:txBody>
      </p:sp>
      <p:sp>
        <p:nvSpPr>
          <p:cNvPr id="171" name="Text Box 74">
            <a:extLst>
              <a:ext uri="{FF2B5EF4-FFF2-40B4-BE49-F238E27FC236}">
                <a16:creationId xmlns:a16="http://schemas.microsoft.com/office/drawing/2014/main" id="{5B70EED8-BF42-4119-894B-E91295E60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9" y="3019341"/>
            <a:ext cx="1496038" cy="334799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Macroeconomic Strategy</a:t>
            </a:r>
            <a:endParaRPr lang="en-AU" sz="750" dirty="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72" name="Text Box 95">
            <a:extLst>
              <a:ext uri="{FF2B5EF4-FFF2-40B4-BE49-F238E27FC236}">
                <a16:creationId xmlns:a16="http://schemas.microsoft.com/office/drawing/2014/main" id="{2551C84B-C9D7-4ECC-8C24-43E45FC35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259" y="3019341"/>
            <a:ext cx="2295365" cy="334799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Environment, Resources and Decarbonisation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74" name="Text Box 73">
            <a:extLst>
              <a:ext uri="{FF2B5EF4-FFF2-40B4-BE49-F238E27FC236}">
                <a16:creationId xmlns:a16="http://schemas.microsoft.com/office/drawing/2014/main" id="{8C44EF15-E80A-4AD0-92D5-2BF2AA708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3391" y="3021525"/>
            <a:ext cx="2011680" cy="334799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54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Transport, Infrastructure and Planning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77" name="Text Box 73">
            <a:extLst>
              <a:ext uri="{FF2B5EF4-FFF2-40B4-BE49-F238E27FC236}">
                <a16:creationId xmlns:a16="http://schemas.microsoft.com/office/drawing/2014/main" id="{6D36E03A-9D82-4CEC-978B-A8693C8F4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0050" y="3019339"/>
            <a:ext cx="1988583" cy="334799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54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Innovation, Industry and Employment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84" name="Text Box 73">
            <a:extLst>
              <a:ext uri="{FF2B5EF4-FFF2-40B4-BE49-F238E27FC236}">
                <a16:creationId xmlns:a16="http://schemas.microsoft.com/office/drawing/2014/main" id="{BD4D5A42-C331-4EC2-8752-19101F024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3653" y="3716183"/>
            <a:ext cx="1467851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Housing and Human Services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85" name="Text Box 78">
            <a:extLst>
              <a:ext uri="{FF2B5EF4-FFF2-40B4-BE49-F238E27FC236}">
                <a16:creationId xmlns:a16="http://schemas.microsoft.com/office/drawing/2014/main" id="{ECAC8211-EF94-4CDE-A6AB-DC3DEBD3C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676" y="3716183"/>
            <a:ext cx="1515796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Social Policy and Services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86" name="Text Box 77">
            <a:extLst>
              <a:ext uri="{FF2B5EF4-FFF2-40B4-BE49-F238E27FC236}">
                <a16:creationId xmlns:a16="http://schemas.microsoft.com/office/drawing/2014/main" id="{344681AA-E398-4234-9018-EE56DB1BA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9" y="3716183"/>
            <a:ext cx="1722754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Early Intervention and Reform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88" name="Text Box 73">
            <a:extLst>
              <a:ext uri="{FF2B5EF4-FFF2-40B4-BE49-F238E27FC236}">
                <a16:creationId xmlns:a16="http://schemas.microsoft.com/office/drawing/2014/main" id="{FFF92917-5E29-4A3A-A956-F25AC32A9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694" y="5733985"/>
            <a:ext cx="1418937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Housing Program</a:t>
            </a:r>
            <a:endParaRPr lang="en-AU" sz="750" dirty="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93" name="Text Box 55">
            <a:extLst>
              <a:ext uri="{FF2B5EF4-FFF2-40B4-BE49-F238E27FC236}">
                <a16:creationId xmlns:a16="http://schemas.microsoft.com/office/drawing/2014/main" id="{80B45543-B702-4C05-808D-E01463861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8" y="757745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Economic Infrastructure</a:t>
            </a:r>
            <a:endParaRPr lang="en-AU" sz="700" dirty="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94" name="Text Box 237">
            <a:extLst>
              <a:ext uri="{FF2B5EF4-FFF2-40B4-BE49-F238E27FC236}">
                <a16:creationId xmlns:a16="http://schemas.microsoft.com/office/drawing/2014/main" id="{B1673B00-EBE4-407B-8A47-1F678594E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299" y="757745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b="1" dirty="0">
                <a:solidFill>
                  <a:srgbClr val="FFFFFF"/>
                </a:solidFill>
                <a:ea typeface="Times New Roman"/>
                <a:cs typeface="Arial"/>
              </a:rPr>
              <a:t>Economic Infrastructure </a:t>
            </a:r>
            <a:endParaRPr lang="en-AU" sz="700" dirty="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95" name="Text Box 237">
            <a:extLst>
              <a:ext uri="{FF2B5EF4-FFF2-40B4-BE49-F238E27FC236}">
                <a16:creationId xmlns:a16="http://schemas.microsoft.com/office/drawing/2014/main" id="{16B39CFE-4063-4F4D-AA0C-859A960E5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2999" y="757745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b="1" dirty="0">
                <a:solidFill>
                  <a:srgbClr val="FFFFFF"/>
                </a:solidFill>
                <a:ea typeface="Times New Roman"/>
                <a:cs typeface="Arial"/>
              </a:rPr>
              <a:t>Social Infrastructure</a:t>
            </a:r>
            <a:endParaRPr lang="en-AU" sz="700" dirty="0">
              <a:solidFill>
                <a:srgbClr val="FFFFFF"/>
              </a:solidFill>
              <a:ea typeface="Times New Roman"/>
              <a:cs typeface="Arial"/>
            </a:endParaRPr>
          </a:p>
        </p:txBody>
      </p:sp>
      <p:sp>
        <p:nvSpPr>
          <p:cNvPr id="192" name="Text Box 55">
            <a:extLst>
              <a:ext uri="{FF2B5EF4-FFF2-40B4-BE49-F238E27FC236}">
                <a16:creationId xmlns:a16="http://schemas.microsoft.com/office/drawing/2014/main" id="{50B0C307-7C4A-4648-979D-51F96830F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8560" y="7577459"/>
            <a:ext cx="136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b="1" dirty="0">
                <a:solidFill>
                  <a:srgbClr val="FFFFFF"/>
                </a:solidFill>
                <a:ea typeface="Times New Roman"/>
                <a:cs typeface="Arial"/>
              </a:rPr>
              <a:t>Social Infrastructure</a:t>
            </a:r>
            <a:endParaRPr lang="en-AU" sz="70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2" name="Text Box 50">
            <a:extLst>
              <a:ext uri="{FF2B5EF4-FFF2-40B4-BE49-F238E27FC236}">
                <a16:creationId xmlns:a16="http://schemas.microsoft.com/office/drawing/2014/main" id="{B643C8B5-C5CB-4C34-B695-225833131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8938" y="792263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Infrastructure Delivery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3" name="Text Box 53">
            <a:extLst>
              <a:ext uri="{FF2B5EF4-FFF2-40B4-BE49-F238E27FC236}">
                <a16:creationId xmlns:a16="http://schemas.microsoft.com/office/drawing/2014/main" id="{3D9143FD-7187-474B-B63F-E378E2CAE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8" y="792263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Infrastructure Delivery</a:t>
            </a:r>
            <a:endParaRPr lang="en-AU" sz="75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4" name="Text Box 54">
            <a:extLst>
              <a:ext uri="{FF2B5EF4-FFF2-40B4-BE49-F238E27FC236}">
                <a16:creationId xmlns:a16="http://schemas.microsoft.com/office/drawing/2014/main" id="{B48D0DE0-A1F5-49FA-BD2D-EBC10747B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2559" y="792263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Infrastructure Delivery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5" name="Text Box 53">
            <a:extLst>
              <a:ext uri="{FF2B5EF4-FFF2-40B4-BE49-F238E27FC236}">
                <a16:creationId xmlns:a16="http://schemas.microsoft.com/office/drawing/2014/main" id="{85CF9197-8081-43F5-885B-707EC15B1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299" y="792263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Infrastructure Delivery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6" name="Text Box 54">
            <a:extLst>
              <a:ext uri="{FF2B5EF4-FFF2-40B4-BE49-F238E27FC236}">
                <a16:creationId xmlns:a16="http://schemas.microsoft.com/office/drawing/2014/main" id="{005802FB-66B3-4938-B38A-E4A22C2B7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8560" y="792263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Infrastructure Delivery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96" name="Text Box 54">
            <a:extLst>
              <a:ext uri="{FF2B5EF4-FFF2-40B4-BE49-F238E27FC236}">
                <a16:creationId xmlns:a16="http://schemas.microsoft.com/office/drawing/2014/main" id="{CDD4FCC2-0982-42E8-B624-C3BB95D0A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2999" y="7922639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Infrastructure Delivery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3B33B1B7-9DC3-4F08-AD38-896660774F7A}"/>
              </a:ext>
            </a:extLst>
          </p:cNvPr>
          <p:cNvCxnSpPr>
            <a:cxnSpLocks/>
            <a:stCxn id="197" idx="3"/>
            <a:endCxn id="198" idx="1"/>
          </p:cNvCxnSpPr>
          <p:nvPr/>
        </p:nvCxnSpPr>
        <p:spPr>
          <a:xfrm>
            <a:off x="7221179" y="6688676"/>
            <a:ext cx="954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D747BEEE-5F2F-479D-9491-64D72C36452A}"/>
              </a:ext>
            </a:extLst>
          </p:cNvPr>
          <p:cNvCxnSpPr>
            <a:cxnSpLocks/>
            <a:stCxn id="201" idx="3"/>
            <a:endCxn id="202" idx="1"/>
          </p:cNvCxnSpPr>
          <p:nvPr/>
        </p:nvCxnSpPr>
        <p:spPr>
          <a:xfrm>
            <a:off x="7221179" y="7393168"/>
            <a:ext cx="954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 Box 74">
            <a:extLst>
              <a:ext uri="{FF2B5EF4-FFF2-40B4-BE49-F238E27FC236}">
                <a16:creationId xmlns:a16="http://schemas.microsoft.com/office/drawing/2014/main" id="{D68EB811-BB7E-4D7E-9485-60D451018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345" y="7225768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>
                <a:latin typeface="+mn-lt"/>
              </a:rPr>
              <a:t>Project Advisory </a:t>
            </a:r>
            <a:br>
              <a:rPr lang="en-AU" sz="700">
                <a:latin typeface="+mn-lt"/>
              </a:rPr>
            </a:br>
            <a:r>
              <a:rPr lang="en-AU" sz="700" b="0">
                <a:latin typeface="+mn-lt"/>
              </a:rPr>
              <a:t>Executive Director </a:t>
            </a:r>
            <a:r>
              <a:rPr lang="en-AU" sz="700" b="0">
                <a:latin typeface="+mn-lt"/>
                <a:sym typeface="Symbol" panose="05050102010706020507" pitchFamily="18" charset="2"/>
              </a:rPr>
              <a:t> </a:t>
            </a:r>
            <a:r>
              <a:rPr lang="en-AU" sz="700" b="0">
                <a:latin typeface="+mn-lt"/>
              </a:rPr>
              <a:t>Robert Abboud</a:t>
            </a:r>
          </a:p>
        </p:txBody>
      </p:sp>
      <p:sp>
        <p:nvSpPr>
          <p:cNvPr id="204" name="Text Box 74">
            <a:extLst>
              <a:ext uri="{FF2B5EF4-FFF2-40B4-BE49-F238E27FC236}">
                <a16:creationId xmlns:a16="http://schemas.microsoft.com/office/drawing/2014/main" id="{26B999CC-3177-4C33-859C-692B775A1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345" y="6873522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>
                <a:latin typeface="+mn-lt"/>
                <a:cs typeface="Arial"/>
              </a:rPr>
              <a:t>Strategy and Productivity </a:t>
            </a:r>
            <a:br>
              <a:rPr lang="en-AU" sz="700">
                <a:latin typeface="+mn-lt"/>
              </a:rPr>
            </a:br>
            <a:r>
              <a:rPr lang="en-AU" sz="700" b="0">
                <a:latin typeface="+mn-lt"/>
                <a:cs typeface="Arial"/>
              </a:rPr>
              <a:t>Executive Director </a:t>
            </a:r>
            <a:r>
              <a:rPr lang="en-AU" sz="700" b="0">
                <a:latin typeface="+mn-lt"/>
                <a:cs typeface="Arial"/>
                <a:sym typeface="Symbol" panose="05050102010706020507" pitchFamily="18" charset="2"/>
              </a:rPr>
              <a:t> Fiona Macrae</a:t>
            </a:r>
            <a:endParaRPr lang="en-AU" sz="700" b="0">
              <a:latin typeface="+mn-lt"/>
              <a:cs typeface="Arial"/>
            </a:endParaRPr>
          </a:p>
        </p:txBody>
      </p:sp>
      <p:sp>
        <p:nvSpPr>
          <p:cNvPr id="169" name="Text Box 74">
            <a:extLst>
              <a:ext uri="{FF2B5EF4-FFF2-40B4-BE49-F238E27FC236}">
                <a16:creationId xmlns:a16="http://schemas.microsoft.com/office/drawing/2014/main" id="{A0825FB9-7BD6-4EF4-AD7C-A71788E5C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299" y="7225768"/>
            <a:ext cx="1179777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dirty="0">
                <a:latin typeface="+mn-lt"/>
              </a:rPr>
              <a:t>Strategic Improvements</a:t>
            </a:r>
            <a:endParaRPr lang="en-AU" b="0" dirty="0">
              <a:latin typeface="+mn-lt"/>
            </a:endParaRPr>
          </a:p>
        </p:txBody>
      </p:sp>
      <p:sp>
        <p:nvSpPr>
          <p:cNvPr id="202" name="Text Box 74">
            <a:extLst>
              <a:ext uri="{FF2B5EF4-FFF2-40B4-BE49-F238E27FC236}">
                <a16:creationId xmlns:a16="http://schemas.microsoft.com/office/drawing/2014/main" id="{7A3DF532-B292-4572-9B01-A7387C148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8" y="7225768"/>
            <a:ext cx="1187999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+mn-lt"/>
              </a:rPr>
              <a:t>Project Advisory</a:t>
            </a:r>
            <a:endParaRPr lang="en-AU" b="0" dirty="0">
              <a:latin typeface="+mn-lt"/>
            </a:endParaRPr>
          </a:p>
        </p:txBody>
      </p:sp>
      <p:sp>
        <p:nvSpPr>
          <p:cNvPr id="209" name="Text Box 74">
            <a:extLst>
              <a:ext uri="{FF2B5EF4-FFF2-40B4-BE49-F238E27FC236}">
                <a16:creationId xmlns:a16="http://schemas.microsoft.com/office/drawing/2014/main" id="{A3742A6C-4D72-490B-998F-67BA8FAAD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2999" y="7225768"/>
            <a:ext cx="1186291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+mn-lt"/>
                <a:cs typeface="Arial"/>
              </a:rPr>
              <a:t>Digital Build </a:t>
            </a:r>
            <a:endParaRPr lang="en-AU" b="0" dirty="0">
              <a:latin typeface="+mn-lt"/>
            </a:endParaRPr>
          </a:p>
        </p:txBody>
      </p:sp>
      <p:pic>
        <p:nvPicPr>
          <p:cNvPr id="213" name="Picture 212" descr="Text&#10;&#10;Description automatically generated">
            <a:extLst>
              <a:ext uri="{FF2B5EF4-FFF2-40B4-BE49-F238E27FC236}">
                <a16:creationId xmlns:a16="http://schemas.microsoft.com/office/drawing/2014/main" id="{4968F1DA-224A-48BA-8AAC-4F406447B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28" y="9978107"/>
            <a:ext cx="1539810" cy="46129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ADBE918B-3C75-474A-B44C-5485D7B4E92E}"/>
              </a:ext>
            </a:extLst>
          </p:cNvPr>
          <p:cNvGrpSpPr/>
          <p:nvPr/>
        </p:nvGrpSpPr>
        <p:grpSpPr>
          <a:xfrm>
            <a:off x="7316609" y="1151894"/>
            <a:ext cx="2983363" cy="334800"/>
            <a:chOff x="7494397" y="655135"/>
            <a:chExt cx="2983363" cy="334800"/>
          </a:xfrm>
        </p:grpSpPr>
        <p:sp>
          <p:nvSpPr>
            <p:cNvPr id="85" name="Text Box 56">
              <a:extLst>
                <a:ext uri="{FF2B5EF4-FFF2-40B4-BE49-F238E27FC236}">
                  <a16:creationId xmlns:a16="http://schemas.microsoft.com/office/drawing/2014/main" id="{3348710E-97EE-47A0-AC40-42AD9B4A9C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4397" y="655135"/>
              <a:ext cx="1954986" cy="334800"/>
            </a:xfrm>
            <a:prstGeom prst="rect">
              <a:avLst/>
            </a:prstGeom>
            <a:solidFill>
              <a:srgbClr val="8A2A2B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Consolidated Reporting and Analysis</a:t>
              </a:r>
              <a:endParaRPr lang="en-AU" sz="750" dirty="0"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86" name="Text Box 57">
              <a:extLst>
                <a:ext uri="{FF2B5EF4-FFF2-40B4-BE49-F238E27FC236}">
                  <a16:creationId xmlns:a16="http://schemas.microsoft.com/office/drawing/2014/main" id="{9EFDE5F0-C6F9-4BFC-9AE0-D54C5C6E3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45759" y="655135"/>
              <a:ext cx="1032001" cy="334800"/>
            </a:xfrm>
            <a:prstGeom prst="rect">
              <a:avLst/>
            </a:prstGeom>
            <a:solidFill>
              <a:srgbClr val="8A2A2B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Accounting Policy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F14953A-0F1C-4854-838B-FB32E4D48F27}"/>
              </a:ext>
            </a:extLst>
          </p:cNvPr>
          <p:cNvGrpSpPr/>
          <p:nvPr/>
        </p:nvGrpSpPr>
        <p:grpSpPr>
          <a:xfrm>
            <a:off x="7307463" y="1508407"/>
            <a:ext cx="4688480" cy="335676"/>
            <a:chOff x="6468925" y="933776"/>
            <a:chExt cx="4313852" cy="308854"/>
          </a:xfrm>
          <a:solidFill>
            <a:srgbClr val="8A2A2B"/>
          </a:solidFill>
        </p:grpSpPr>
        <p:sp>
          <p:nvSpPr>
            <p:cNvPr id="95" name="Text Box 60">
              <a:extLst>
                <a:ext uri="{FF2B5EF4-FFF2-40B4-BE49-F238E27FC236}">
                  <a16:creationId xmlns:a16="http://schemas.microsoft.com/office/drawing/2014/main" id="{1EC47A1E-4ADE-47C2-81EB-D7E9F0194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8925" y="934492"/>
              <a:ext cx="1103450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Financial Frameworks</a:t>
              </a:r>
              <a:endParaRPr lang="en-AU" sz="750" dirty="0"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96" name="Text Box 79">
              <a:extLst>
                <a:ext uri="{FF2B5EF4-FFF2-40B4-BE49-F238E27FC236}">
                  <a16:creationId xmlns:a16="http://schemas.microsoft.com/office/drawing/2014/main" id="{58C30009-DB17-4651-9447-C810613A9E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7138" y="934582"/>
              <a:ext cx="971550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Fiscal Strategy</a:t>
              </a:r>
            </a:p>
          </p:txBody>
        </p:sp>
        <p:sp>
          <p:nvSpPr>
            <p:cNvPr id="97" name="Text Box 62">
              <a:extLst>
                <a:ext uri="{FF2B5EF4-FFF2-40B4-BE49-F238E27FC236}">
                  <a16:creationId xmlns:a16="http://schemas.microsoft.com/office/drawing/2014/main" id="{24283FFB-15D3-487A-B3CB-EC5ECDE3D5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50776" y="933776"/>
              <a:ext cx="1226791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 panose="020B0604020202020204" pitchFamily="34" charset="0"/>
                </a:rPr>
                <a:t>Industrial Relations</a:t>
              </a:r>
            </a:p>
          </p:txBody>
        </p:sp>
        <p:sp>
          <p:nvSpPr>
            <p:cNvPr id="98" name="Text Box 73">
              <a:extLst>
                <a:ext uri="{FF2B5EF4-FFF2-40B4-BE49-F238E27FC236}">
                  <a16:creationId xmlns:a16="http://schemas.microsoft.com/office/drawing/2014/main" id="{5EEEB3A3-1327-442B-AB20-525EDE429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8137" y="933776"/>
              <a:ext cx="1004640" cy="308048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 upright="1">
              <a:noAutofit/>
            </a:bodyPr>
            <a:lstStyle>
              <a:defPPr>
                <a:defRPr lang="en-US"/>
              </a:defPPr>
              <a:lvl1pPr marL="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554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91080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366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8216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2770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324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81878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64321" algn="l" defTabSz="1091080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750" b="1" dirty="0">
                  <a:solidFill>
                    <a:srgbClr val="FFFFFF"/>
                  </a:solidFill>
                  <a:ea typeface="Times New Roman"/>
                  <a:cs typeface="Arial"/>
                </a:rPr>
                <a:t>Program Budgeting</a:t>
              </a:r>
              <a:endParaRPr lang="en-AU" sz="750" dirty="0">
                <a:ea typeface="Times New Roman"/>
                <a:cs typeface="Arial"/>
              </a:endParaRPr>
            </a:p>
          </p:txBody>
        </p:sp>
      </p:grpSp>
      <p:sp>
        <p:nvSpPr>
          <p:cNvPr id="218" name="Text Box 28">
            <a:extLst>
              <a:ext uri="{FF2B5EF4-FFF2-40B4-BE49-F238E27FC236}">
                <a16:creationId xmlns:a16="http://schemas.microsoft.com/office/drawing/2014/main" id="{0E660869-E9F5-4EEE-8B4A-6831CFA4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44" y="4067913"/>
            <a:ext cx="2425834" cy="3348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/>
              </a:rPr>
              <a:t>Regulation</a:t>
            </a:r>
            <a:endParaRPr lang="en-AU" sz="750">
              <a:ea typeface="Times New Roman"/>
              <a:cs typeface="Arial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/>
              </a:rPr>
              <a:t>Executive Director – Chris Archer</a:t>
            </a:r>
          </a:p>
        </p:txBody>
      </p:sp>
      <p:sp>
        <p:nvSpPr>
          <p:cNvPr id="223" name="Text Box 77">
            <a:extLst>
              <a:ext uri="{FF2B5EF4-FFF2-40B4-BE49-F238E27FC236}">
                <a16:creationId xmlns:a16="http://schemas.microsoft.com/office/drawing/2014/main" id="{D91BE024-4BF0-4E2A-BB74-783E334BA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9388" y="5025137"/>
            <a:ext cx="1212197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Workplace Safety</a:t>
            </a:r>
            <a:endParaRPr lang="en-AU" sz="750" dirty="0">
              <a:solidFill>
                <a:srgbClr val="FFFFFF"/>
              </a:solidFill>
              <a:ea typeface="Times New Roman"/>
              <a:cs typeface="Arial"/>
            </a:endParaRPr>
          </a:p>
        </p:txBody>
      </p:sp>
      <p:sp>
        <p:nvSpPr>
          <p:cNvPr id="221" name="Text Box 78">
            <a:extLst>
              <a:ext uri="{FF2B5EF4-FFF2-40B4-BE49-F238E27FC236}">
                <a16:creationId xmlns:a16="http://schemas.microsoft.com/office/drawing/2014/main" id="{5DF0AB89-0752-48CD-A8EF-128E530A1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8" y="4067913"/>
            <a:ext cx="2475091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Regulatory Reform and Local Government Policy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34" name="Text Box 73">
            <a:extLst>
              <a:ext uri="{FF2B5EF4-FFF2-40B4-BE49-F238E27FC236}">
                <a16:creationId xmlns:a16="http://schemas.microsoft.com/office/drawing/2014/main" id="{57915B6A-8CD5-4A1E-BAD7-7D101B9B1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39264" y="4067913"/>
            <a:ext cx="141774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54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Better Regulation Victoria 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35" name="Text Box 73">
            <a:extLst>
              <a:ext uri="{FF2B5EF4-FFF2-40B4-BE49-F238E27FC236}">
                <a16:creationId xmlns:a16="http://schemas.microsoft.com/office/drawing/2014/main" id="{7FB8B54F-201D-4CCC-9EC6-C462A7B20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1383" y="4067913"/>
            <a:ext cx="1467851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54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Economic Growth Victoria</a:t>
            </a:r>
            <a:endParaRPr lang="en-AU" sz="750" dirty="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236" name="Connector: Elbow 235">
            <a:extLst>
              <a:ext uri="{FF2B5EF4-FFF2-40B4-BE49-F238E27FC236}">
                <a16:creationId xmlns:a16="http://schemas.microsoft.com/office/drawing/2014/main" id="{51EABD3A-D58B-4279-B996-FA2F60FF3581}"/>
              </a:ext>
            </a:extLst>
          </p:cNvPr>
          <p:cNvCxnSpPr>
            <a:cxnSpLocks/>
            <a:stCxn id="234" idx="2"/>
            <a:endCxn id="218" idx="2"/>
          </p:cNvCxnSpPr>
          <p:nvPr/>
        </p:nvCxnSpPr>
        <p:spPr>
          <a:xfrm rot="5400000">
            <a:off x="10178748" y="233327"/>
            <a:ext cx="12700" cy="8338773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 Box 74">
            <a:extLst>
              <a:ext uri="{FF2B5EF4-FFF2-40B4-BE49-F238E27FC236}">
                <a16:creationId xmlns:a16="http://schemas.microsoft.com/office/drawing/2014/main" id="{F782FDFC-240D-4649-B1B3-293F3C781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345" y="6521276"/>
            <a:ext cx="2425834" cy="33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>
                <a:latin typeface="+mn-lt"/>
              </a:rPr>
              <a:t>Data and Analytics </a:t>
            </a:r>
            <a:br>
              <a:rPr lang="en-AU" sz="700">
                <a:latin typeface="+mn-lt"/>
              </a:rPr>
            </a:br>
            <a:r>
              <a:rPr lang="en-AU" sz="700" b="0">
                <a:latin typeface="+mn-lt"/>
              </a:rPr>
              <a:t>Executive Director </a:t>
            </a:r>
            <a:r>
              <a:rPr lang="en-AU" sz="700" b="0">
                <a:latin typeface="+mn-lt"/>
                <a:sym typeface="Symbol" panose="05050102010706020507" pitchFamily="18" charset="2"/>
              </a:rPr>
              <a:t> </a:t>
            </a:r>
            <a:r>
              <a:rPr lang="en-AU" sz="700" b="0">
                <a:latin typeface="+mn-lt"/>
              </a:rPr>
              <a:t>Tom </a:t>
            </a:r>
            <a:r>
              <a:rPr lang="en-AU" sz="700" b="0" err="1">
                <a:latin typeface="+mn-lt"/>
              </a:rPr>
              <a:t>Tolfree</a:t>
            </a:r>
            <a:endParaRPr lang="en-AU" sz="700" b="0">
              <a:latin typeface="+mn-lt"/>
            </a:endParaRPr>
          </a:p>
        </p:txBody>
      </p:sp>
      <p:sp>
        <p:nvSpPr>
          <p:cNvPr id="198" name="Text Box 74">
            <a:extLst>
              <a:ext uri="{FF2B5EF4-FFF2-40B4-BE49-F238E27FC236}">
                <a16:creationId xmlns:a16="http://schemas.microsoft.com/office/drawing/2014/main" id="{B6B1FE06-B75F-48FD-946D-5807C0794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8" y="6521276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+mn-lt"/>
                <a:cs typeface="Arial"/>
              </a:rPr>
              <a:t>Data and Analytics</a:t>
            </a:r>
            <a:endParaRPr lang="en-AU" b="0" dirty="0">
              <a:latin typeface="+mn-lt"/>
              <a:cs typeface="Arial"/>
            </a:endParaRPr>
          </a:p>
        </p:txBody>
      </p:sp>
      <p:sp>
        <p:nvSpPr>
          <p:cNvPr id="212" name="Text Box 74">
            <a:extLst>
              <a:ext uri="{FF2B5EF4-FFF2-40B4-BE49-F238E27FC236}">
                <a16:creationId xmlns:a16="http://schemas.microsoft.com/office/drawing/2014/main" id="{38D794BD-1509-48AB-822A-609327656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299" y="6521276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+mn-lt"/>
              </a:rPr>
              <a:t>Data and Analytics</a:t>
            </a:r>
            <a:endParaRPr lang="en-AU" b="0" dirty="0">
              <a:latin typeface="+mn-lt"/>
            </a:endParaRPr>
          </a:p>
        </p:txBody>
      </p:sp>
      <p:sp>
        <p:nvSpPr>
          <p:cNvPr id="205" name="Text Box 74">
            <a:extLst>
              <a:ext uri="{FF2B5EF4-FFF2-40B4-BE49-F238E27FC236}">
                <a16:creationId xmlns:a16="http://schemas.microsoft.com/office/drawing/2014/main" id="{9A7F90C8-552F-40DE-BEDD-3ED696A1E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8" y="6873522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+mn-lt"/>
                <a:cs typeface="Arial"/>
              </a:rPr>
              <a:t>Productivity</a:t>
            </a:r>
            <a:endParaRPr lang="en-AU" b="0" dirty="0">
              <a:latin typeface="+mn-lt"/>
              <a:cs typeface="Arial"/>
            </a:endParaRPr>
          </a:p>
        </p:txBody>
      </p:sp>
      <p:sp>
        <p:nvSpPr>
          <p:cNvPr id="168" name="Text Box 74">
            <a:extLst>
              <a:ext uri="{FF2B5EF4-FFF2-40B4-BE49-F238E27FC236}">
                <a16:creationId xmlns:a16="http://schemas.microsoft.com/office/drawing/2014/main" id="{05A5E92F-3222-4ECC-8CEC-13D2C0A0B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2999" y="6873522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+mn-lt"/>
                <a:cs typeface="Arial"/>
              </a:rPr>
              <a:t>Engineering</a:t>
            </a:r>
            <a:endParaRPr lang="en-AU" b="0" dirty="0">
              <a:latin typeface="+mn-lt"/>
            </a:endParaRPr>
          </a:p>
        </p:txBody>
      </p:sp>
      <p:sp>
        <p:nvSpPr>
          <p:cNvPr id="214" name="Text Box 74">
            <a:extLst>
              <a:ext uri="{FF2B5EF4-FFF2-40B4-BE49-F238E27FC236}">
                <a16:creationId xmlns:a16="http://schemas.microsoft.com/office/drawing/2014/main" id="{AAF8FEF1-B92A-470E-A627-674C944EA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299" y="6873522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>
              <a:defRPr sz="750" b="1">
                <a:solidFill>
                  <a:srgbClr val="FFFFF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+mn-lt"/>
                <a:cs typeface="Arial"/>
              </a:rPr>
              <a:t>Productivity</a:t>
            </a:r>
            <a:endParaRPr lang="en-AU" b="0" dirty="0">
              <a:latin typeface="+mn-lt"/>
              <a:cs typeface="Arial"/>
            </a:endParaRPr>
          </a:p>
        </p:txBody>
      </p:sp>
      <p:sp>
        <p:nvSpPr>
          <p:cNvPr id="216" name="Text Box 70">
            <a:extLst>
              <a:ext uri="{FF2B5EF4-FFF2-40B4-BE49-F238E27FC236}">
                <a16:creationId xmlns:a16="http://schemas.microsoft.com/office/drawing/2014/main" id="{A096E0A7-F6F6-4675-A892-DD54553F1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8" y="2214189"/>
            <a:ext cx="1401651" cy="352137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750" b="1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  <a:p>
            <a:r>
              <a:rPr lang="en-US" sz="75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Strategic Communications</a:t>
            </a:r>
            <a:endParaRPr lang="en-AU" sz="750">
              <a:ea typeface="Times New Roman"/>
              <a:cs typeface="Arial" panose="020B0604020202020204" pitchFamily="34" charset="0"/>
            </a:endParaRPr>
          </a:p>
          <a:p>
            <a:endParaRPr lang="en-AU" sz="75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17" name="Text Box 62">
            <a:extLst>
              <a:ext uri="{FF2B5EF4-FFF2-40B4-BE49-F238E27FC236}">
                <a16:creationId xmlns:a16="http://schemas.microsoft.com/office/drawing/2014/main" id="{FB3F5316-6301-4AE9-A490-CBBE731DC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3841" y="1860472"/>
            <a:ext cx="1119947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cs typeface="Arial"/>
              </a:rPr>
              <a:t>DGS/DPC</a:t>
            </a:r>
            <a:endParaRPr lang="en-AU" sz="750" dirty="0">
              <a:solidFill>
                <a:schemeClr val="bg1"/>
              </a:solidFill>
              <a:ea typeface="Times New Roman"/>
              <a:cs typeface="Arial"/>
            </a:endParaRPr>
          </a:p>
        </p:txBody>
      </p:sp>
      <p:cxnSp>
        <p:nvCxnSpPr>
          <p:cNvPr id="231" name="Connector: Elbow 105">
            <a:extLst>
              <a:ext uri="{FF2B5EF4-FFF2-40B4-BE49-F238E27FC236}">
                <a16:creationId xmlns:a16="http://schemas.microsoft.com/office/drawing/2014/main" id="{D5085DBD-33F2-4195-9AC1-5D74D67CEDBD}"/>
              </a:ext>
            </a:extLst>
          </p:cNvPr>
          <p:cNvCxnSpPr>
            <a:cxnSpLocks/>
            <a:stCxn id="216" idx="1"/>
            <a:endCxn id="104" idx="3"/>
          </p:cNvCxnSpPr>
          <p:nvPr/>
        </p:nvCxnSpPr>
        <p:spPr>
          <a:xfrm flipH="1">
            <a:off x="7224972" y="2390258"/>
            <a:ext cx="91636" cy="24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78">
            <a:extLst>
              <a:ext uri="{FF2B5EF4-FFF2-40B4-BE49-F238E27FC236}">
                <a16:creationId xmlns:a16="http://schemas.microsoft.com/office/drawing/2014/main" id="{E9734715-7EB9-014A-73A7-4A86CC03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0229" y="4067913"/>
            <a:ext cx="2397776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Regulation Policy and Risk and Insurance Policy</a:t>
            </a:r>
            <a:endParaRPr lang="en-AU" sz="750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" name="Text Box 96">
            <a:extLst>
              <a:ext uri="{FF2B5EF4-FFF2-40B4-BE49-F238E27FC236}">
                <a16:creationId xmlns:a16="http://schemas.microsoft.com/office/drawing/2014/main" id="{D337FD7E-9AB1-1D9A-6928-FAABEBE0A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5153" y="3367377"/>
            <a:ext cx="121428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Property Tax Reform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42" name="Text Box 70">
            <a:extLst>
              <a:ext uri="{FF2B5EF4-FFF2-40B4-BE49-F238E27FC236}">
                <a16:creationId xmlns:a16="http://schemas.microsoft.com/office/drawing/2014/main" id="{1F260DF3-2E2A-8E69-EFA8-98FDF0A0B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7896" y="2212490"/>
            <a:ext cx="1117210" cy="352137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750" b="1" dirty="0">
              <a:solidFill>
                <a:srgbClr val="FFFFFF"/>
              </a:solidFill>
              <a:ea typeface="Times New Roman"/>
              <a:cs typeface="Arial" panose="020B0604020202020204" pitchFamily="34" charset="0"/>
            </a:endParaRPr>
          </a:p>
          <a:p>
            <a:r>
              <a:rPr lang="en-US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Executive Services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  <a:p>
            <a:endParaRPr lang="en-AU" sz="750" dirty="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254" name="Connector: Elbow 253">
            <a:extLst>
              <a:ext uri="{FF2B5EF4-FFF2-40B4-BE49-F238E27FC236}">
                <a16:creationId xmlns:a16="http://schemas.microsoft.com/office/drawing/2014/main" id="{63578656-1E9D-E33E-4D02-E442D98452BD}"/>
              </a:ext>
            </a:extLst>
          </p:cNvPr>
          <p:cNvCxnSpPr>
            <a:cxnSpLocks/>
            <a:stCxn id="78" idx="1"/>
            <a:endCxn id="48" idx="1"/>
          </p:cNvCxnSpPr>
          <p:nvPr/>
        </p:nvCxnSpPr>
        <p:spPr>
          <a:xfrm rot="10800000" flipV="1">
            <a:off x="2564539" y="1682070"/>
            <a:ext cx="12700" cy="2056193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2FAC4B25-B48A-CC8A-B287-095DD1DDCF14}"/>
              </a:ext>
            </a:extLst>
          </p:cNvPr>
          <p:cNvCxnSpPr>
            <a:cxnSpLocks/>
            <a:stCxn id="11" idx="1"/>
            <a:endCxn id="25" idx="1"/>
          </p:cNvCxnSpPr>
          <p:nvPr/>
        </p:nvCxnSpPr>
        <p:spPr>
          <a:xfrm rot="10800000">
            <a:off x="2564539" y="5483868"/>
            <a:ext cx="12700" cy="3598590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05">
            <a:extLst>
              <a:ext uri="{FF2B5EF4-FFF2-40B4-BE49-F238E27FC236}">
                <a16:creationId xmlns:a16="http://schemas.microsoft.com/office/drawing/2014/main" id="{BF862F9C-D86B-3181-C9EA-77D82943C867}"/>
              </a:ext>
            </a:extLst>
          </p:cNvPr>
          <p:cNvCxnSpPr>
            <a:cxnSpLocks/>
            <a:stCxn id="221" idx="1"/>
            <a:endCxn id="218" idx="3"/>
          </p:cNvCxnSpPr>
          <p:nvPr/>
        </p:nvCxnSpPr>
        <p:spPr>
          <a:xfrm flipH="1">
            <a:off x="7222278" y="4235313"/>
            <a:ext cx="94330" cy="0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31E5261-D38E-5F61-B51E-1F3AC1398D2E}"/>
              </a:ext>
            </a:extLst>
          </p:cNvPr>
          <p:cNvCxnSpPr>
            <a:cxnSpLocks/>
            <a:stCxn id="205" idx="1"/>
            <a:endCxn id="204" idx="3"/>
          </p:cNvCxnSpPr>
          <p:nvPr/>
        </p:nvCxnSpPr>
        <p:spPr>
          <a:xfrm flipH="1">
            <a:off x="7221179" y="7040922"/>
            <a:ext cx="954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24">
            <a:extLst>
              <a:ext uri="{FF2B5EF4-FFF2-40B4-BE49-F238E27FC236}">
                <a16:creationId xmlns:a16="http://schemas.microsoft.com/office/drawing/2014/main" id="{6057CB31-7942-4B95-77EA-287D01B9A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345" y="6285583"/>
            <a:ext cx="2425834" cy="195632"/>
          </a:xfrm>
          <a:prstGeom prst="rect">
            <a:avLst/>
          </a:prstGeom>
          <a:solidFill>
            <a:srgbClr val="16A2FF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chemeClr val="bg1"/>
                </a:solidFill>
                <a:ea typeface="Times New Roman"/>
                <a:cs typeface="Arial" panose="020B0604020202020204" pitchFamily="34" charset="0"/>
              </a:rPr>
              <a:t>Infrastructure Division</a:t>
            </a:r>
            <a:endParaRPr lang="en-AU" sz="75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8498E640-FA5A-A533-9820-B61940E7DC78}"/>
              </a:ext>
            </a:extLst>
          </p:cNvPr>
          <p:cNvCxnSpPr>
            <a:cxnSpLocks/>
            <a:endCxn id="164" idx="1"/>
          </p:cNvCxnSpPr>
          <p:nvPr/>
        </p:nvCxnSpPr>
        <p:spPr>
          <a:xfrm rot="16200000" flipH="1">
            <a:off x="1501711" y="6025269"/>
            <a:ext cx="1909030" cy="216626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C630DF67-D80D-24A0-C30A-ED1AF87A8634}"/>
              </a:ext>
            </a:extLst>
          </p:cNvPr>
          <p:cNvCxnSpPr>
            <a:stCxn id="48" idx="3"/>
            <a:endCxn id="50" idx="1"/>
          </p:cNvCxnSpPr>
          <p:nvPr/>
        </p:nvCxnSpPr>
        <p:spPr>
          <a:xfrm flipV="1">
            <a:off x="4481730" y="3186784"/>
            <a:ext cx="314714" cy="551480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1C38D5F9-3F9A-4D9C-53DE-472B87161422}"/>
              </a:ext>
            </a:extLst>
          </p:cNvPr>
          <p:cNvCxnSpPr>
            <a:cxnSpLocks/>
            <a:stCxn id="48" idx="3"/>
            <a:endCxn id="51" idx="1"/>
          </p:cNvCxnSpPr>
          <p:nvPr/>
        </p:nvCxnSpPr>
        <p:spPr>
          <a:xfrm flipV="1">
            <a:off x="4481730" y="3534777"/>
            <a:ext cx="314714" cy="203487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or: Elbow 122">
            <a:extLst>
              <a:ext uri="{FF2B5EF4-FFF2-40B4-BE49-F238E27FC236}">
                <a16:creationId xmlns:a16="http://schemas.microsoft.com/office/drawing/2014/main" id="{53D2DDFC-061F-13FD-A4B8-811D37F2E315}"/>
              </a:ext>
            </a:extLst>
          </p:cNvPr>
          <p:cNvCxnSpPr>
            <a:cxnSpLocks/>
            <a:stCxn id="48" idx="3"/>
            <a:endCxn id="52" idx="1"/>
          </p:cNvCxnSpPr>
          <p:nvPr/>
        </p:nvCxnSpPr>
        <p:spPr>
          <a:xfrm>
            <a:off x="4481730" y="3738264"/>
            <a:ext cx="314714" cy="145319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or: Elbow 125">
            <a:extLst>
              <a:ext uri="{FF2B5EF4-FFF2-40B4-BE49-F238E27FC236}">
                <a16:creationId xmlns:a16="http://schemas.microsoft.com/office/drawing/2014/main" id="{F469DC9C-BF0F-8C0E-3E47-09D35B00C7D2}"/>
              </a:ext>
            </a:extLst>
          </p:cNvPr>
          <p:cNvCxnSpPr>
            <a:cxnSpLocks/>
            <a:stCxn id="48" idx="3"/>
            <a:endCxn id="218" idx="1"/>
          </p:cNvCxnSpPr>
          <p:nvPr/>
        </p:nvCxnSpPr>
        <p:spPr>
          <a:xfrm>
            <a:off x="4481730" y="3738264"/>
            <a:ext cx="314714" cy="497049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AFE62E55-2D06-7730-9848-F3B396CA13BD}"/>
              </a:ext>
            </a:extLst>
          </p:cNvPr>
          <p:cNvCxnSpPr>
            <a:cxnSpLocks/>
            <a:stCxn id="78" idx="3"/>
            <a:endCxn id="83" idx="1"/>
          </p:cNvCxnSpPr>
          <p:nvPr/>
        </p:nvCxnSpPr>
        <p:spPr>
          <a:xfrm>
            <a:off x="4481730" y="1682071"/>
            <a:ext cx="314714" cy="356845"/>
          </a:xfrm>
          <a:prstGeom prst="bentConnector3">
            <a:avLst>
              <a:gd name="adj1" fmla="val 50000"/>
            </a:avLst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or: Elbow 129">
            <a:extLst>
              <a:ext uri="{FF2B5EF4-FFF2-40B4-BE49-F238E27FC236}">
                <a16:creationId xmlns:a16="http://schemas.microsoft.com/office/drawing/2014/main" id="{A789D445-D3E7-19BF-1EA1-B1C09826FE9A}"/>
              </a:ext>
            </a:extLst>
          </p:cNvPr>
          <p:cNvCxnSpPr>
            <a:cxnSpLocks/>
            <a:stCxn id="78" idx="3"/>
            <a:endCxn id="104" idx="1"/>
          </p:cNvCxnSpPr>
          <p:nvPr/>
        </p:nvCxnSpPr>
        <p:spPr>
          <a:xfrm>
            <a:off x="4481730" y="1682071"/>
            <a:ext cx="317408" cy="708211"/>
          </a:xfrm>
          <a:prstGeom prst="bentConnector3">
            <a:avLst>
              <a:gd name="adj1" fmla="val 50000"/>
            </a:avLst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or: Elbow 133">
            <a:extLst>
              <a:ext uri="{FF2B5EF4-FFF2-40B4-BE49-F238E27FC236}">
                <a16:creationId xmlns:a16="http://schemas.microsoft.com/office/drawing/2014/main" id="{F13C0463-CF77-3BEF-5159-6ADF7D5C338B}"/>
              </a:ext>
            </a:extLst>
          </p:cNvPr>
          <p:cNvCxnSpPr>
            <a:cxnSpLocks/>
            <a:stCxn id="78" idx="3"/>
            <a:endCxn id="81" idx="1"/>
          </p:cNvCxnSpPr>
          <p:nvPr/>
        </p:nvCxnSpPr>
        <p:spPr>
          <a:xfrm flipV="1">
            <a:off x="4481730" y="1678161"/>
            <a:ext cx="314714" cy="3910"/>
          </a:xfrm>
          <a:prstGeom prst="bentConnector3">
            <a:avLst>
              <a:gd name="adj1" fmla="val 50000"/>
            </a:avLst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or: Elbow 134">
            <a:extLst>
              <a:ext uri="{FF2B5EF4-FFF2-40B4-BE49-F238E27FC236}">
                <a16:creationId xmlns:a16="http://schemas.microsoft.com/office/drawing/2014/main" id="{CD2CCC57-86E0-AC88-3661-F4130DAE06CA}"/>
              </a:ext>
            </a:extLst>
          </p:cNvPr>
          <p:cNvCxnSpPr>
            <a:cxnSpLocks/>
            <a:stCxn id="78" idx="3"/>
            <a:endCxn id="82" idx="1"/>
          </p:cNvCxnSpPr>
          <p:nvPr/>
        </p:nvCxnSpPr>
        <p:spPr>
          <a:xfrm flipV="1">
            <a:off x="4481730" y="1320160"/>
            <a:ext cx="314714" cy="361911"/>
          </a:xfrm>
          <a:prstGeom prst="bentConnector3">
            <a:avLst>
              <a:gd name="adj1" fmla="val 50000"/>
            </a:avLst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0D2C193D-66C1-D996-A1D3-F91A29CFC97C}"/>
              </a:ext>
            </a:extLst>
          </p:cNvPr>
          <p:cNvCxnSpPr>
            <a:cxnSpLocks/>
            <a:stCxn id="100" idx="1"/>
            <a:endCxn id="43" idx="3"/>
          </p:cNvCxnSpPr>
          <p:nvPr/>
        </p:nvCxnSpPr>
        <p:spPr>
          <a:xfrm flipH="1" flipV="1">
            <a:off x="4481730" y="589496"/>
            <a:ext cx="317408" cy="8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or: Elbow 164">
            <a:extLst>
              <a:ext uri="{FF2B5EF4-FFF2-40B4-BE49-F238E27FC236}">
                <a16:creationId xmlns:a16="http://schemas.microsoft.com/office/drawing/2014/main" id="{CFA09009-3249-D645-DA03-90322292205A}"/>
              </a:ext>
            </a:extLst>
          </p:cNvPr>
          <p:cNvCxnSpPr>
            <a:cxnSpLocks/>
            <a:stCxn id="25" idx="3"/>
            <a:endCxn id="73" idx="1"/>
          </p:cNvCxnSpPr>
          <p:nvPr/>
        </p:nvCxnSpPr>
        <p:spPr>
          <a:xfrm flipV="1">
            <a:off x="4481730" y="5192817"/>
            <a:ext cx="306053" cy="291051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id="{EA8E9BF5-C88F-E376-DB2B-A94D7A124B2D}"/>
              </a:ext>
            </a:extLst>
          </p:cNvPr>
          <p:cNvCxnSpPr>
            <a:cxnSpLocks/>
            <a:stCxn id="25" idx="3"/>
            <a:endCxn id="76" idx="1"/>
          </p:cNvCxnSpPr>
          <p:nvPr/>
        </p:nvCxnSpPr>
        <p:spPr>
          <a:xfrm>
            <a:off x="4481730" y="5483868"/>
            <a:ext cx="306053" cy="63825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or: Elbow 166">
            <a:extLst>
              <a:ext uri="{FF2B5EF4-FFF2-40B4-BE49-F238E27FC236}">
                <a16:creationId xmlns:a16="http://schemas.microsoft.com/office/drawing/2014/main" id="{6519857E-350B-A1AF-D799-0A293DAC72D4}"/>
              </a:ext>
            </a:extLst>
          </p:cNvPr>
          <p:cNvCxnSpPr>
            <a:cxnSpLocks/>
            <a:stCxn id="25" idx="3"/>
            <a:endCxn id="77" idx="1"/>
          </p:cNvCxnSpPr>
          <p:nvPr/>
        </p:nvCxnSpPr>
        <p:spPr>
          <a:xfrm>
            <a:off x="4481730" y="5483868"/>
            <a:ext cx="306053" cy="418700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ctor: Elbow 328">
            <a:extLst>
              <a:ext uri="{FF2B5EF4-FFF2-40B4-BE49-F238E27FC236}">
                <a16:creationId xmlns:a16="http://schemas.microsoft.com/office/drawing/2014/main" id="{E8F7AF2A-37FA-C39A-B7CA-ADB0427737C9}"/>
              </a:ext>
            </a:extLst>
          </p:cNvPr>
          <p:cNvCxnSpPr>
            <a:cxnSpLocks/>
            <a:stCxn id="164" idx="3"/>
            <a:endCxn id="197" idx="1"/>
          </p:cNvCxnSpPr>
          <p:nvPr/>
        </p:nvCxnSpPr>
        <p:spPr>
          <a:xfrm flipV="1">
            <a:off x="4483339" y="6688676"/>
            <a:ext cx="312006" cy="399421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ctor: Elbow 331">
            <a:extLst>
              <a:ext uri="{FF2B5EF4-FFF2-40B4-BE49-F238E27FC236}">
                <a16:creationId xmlns:a16="http://schemas.microsoft.com/office/drawing/2014/main" id="{155BD579-A1FB-D55D-DEEF-ADE0CD0507D2}"/>
              </a:ext>
            </a:extLst>
          </p:cNvPr>
          <p:cNvCxnSpPr>
            <a:cxnSpLocks/>
            <a:stCxn id="164" idx="3"/>
            <a:endCxn id="204" idx="1"/>
          </p:cNvCxnSpPr>
          <p:nvPr/>
        </p:nvCxnSpPr>
        <p:spPr>
          <a:xfrm flipV="1">
            <a:off x="4483339" y="7040922"/>
            <a:ext cx="312006" cy="47175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ctor: Elbow 334">
            <a:extLst>
              <a:ext uri="{FF2B5EF4-FFF2-40B4-BE49-F238E27FC236}">
                <a16:creationId xmlns:a16="http://schemas.microsoft.com/office/drawing/2014/main" id="{CDBB8C54-CE68-E9A1-C554-0E5F49C82467}"/>
              </a:ext>
            </a:extLst>
          </p:cNvPr>
          <p:cNvCxnSpPr>
            <a:cxnSpLocks/>
            <a:stCxn id="164" idx="3"/>
            <a:endCxn id="201" idx="1"/>
          </p:cNvCxnSpPr>
          <p:nvPr/>
        </p:nvCxnSpPr>
        <p:spPr>
          <a:xfrm>
            <a:off x="4483339" y="7088097"/>
            <a:ext cx="312006" cy="305071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ctor: Elbow 337">
            <a:extLst>
              <a:ext uri="{FF2B5EF4-FFF2-40B4-BE49-F238E27FC236}">
                <a16:creationId xmlns:a16="http://schemas.microsoft.com/office/drawing/2014/main" id="{192C50B5-824A-BAB7-2177-FD51B7F44350}"/>
              </a:ext>
            </a:extLst>
          </p:cNvPr>
          <p:cNvCxnSpPr>
            <a:cxnSpLocks/>
            <a:stCxn id="164" idx="3"/>
            <a:endCxn id="74" idx="1"/>
          </p:cNvCxnSpPr>
          <p:nvPr/>
        </p:nvCxnSpPr>
        <p:spPr>
          <a:xfrm>
            <a:off x="4483339" y="7088097"/>
            <a:ext cx="312006" cy="656762"/>
          </a:xfrm>
          <a:prstGeom prst="bentConnector3">
            <a:avLst/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ctor: Elbow 340">
            <a:extLst>
              <a:ext uri="{FF2B5EF4-FFF2-40B4-BE49-F238E27FC236}">
                <a16:creationId xmlns:a16="http://schemas.microsoft.com/office/drawing/2014/main" id="{6873E591-5EE7-1938-307C-09E84841E387}"/>
              </a:ext>
            </a:extLst>
          </p:cNvPr>
          <p:cNvCxnSpPr>
            <a:cxnSpLocks/>
            <a:stCxn id="164" idx="3"/>
            <a:endCxn id="75" idx="1"/>
          </p:cNvCxnSpPr>
          <p:nvPr/>
        </p:nvCxnSpPr>
        <p:spPr>
          <a:xfrm>
            <a:off x="4483339" y="7088097"/>
            <a:ext cx="312006" cy="1001942"/>
          </a:xfrm>
          <a:prstGeom prst="bentConnector3">
            <a:avLst>
              <a:gd name="adj1" fmla="val 50000"/>
            </a:avLst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E86E72E4-2F48-6DAC-330F-5227887CB2DB}"/>
              </a:ext>
            </a:extLst>
          </p:cNvPr>
          <p:cNvCxnSpPr>
            <a:stCxn id="235" idx="2"/>
          </p:cNvCxnSpPr>
          <p:nvPr/>
        </p:nvCxnSpPr>
        <p:spPr>
          <a:xfrm flipH="1">
            <a:off x="12895308" y="4402713"/>
            <a:ext cx="1" cy="246105"/>
          </a:xfrm>
          <a:prstGeom prst="line">
            <a:avLst/>
          </a:prstGeom>
          <a:ln w="12700">
            <a:solidFill>
              <a:srgbClr val="232B3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A2B1D58-A827-4AAA-A383-8462110A01ED}"/>
              </a:ext>
            </a:extLst>
          </p:cNvPr>
          <p:cNvCxnSpPr>
            <a:cxnSpLocks/>
            <a:stCxn id="75" idx="3"/>
            <a:endCxn id="13" idx="1"/>
          </p:cNvCxnSpPr>
          <p:nvPr/>
        </p:nvCxnSpPr>
        <p:spPr>
          <a:xfrm>
            <a:off x="7221179" y="8090039"/>
            <a:ext cx="954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3">
            <a:extLst>
              <a:ext uri="{FF2B5EF4-FFF2-40B4-BE49-F238E27FC236}">
                <a16:creationId xmlns:a16="http://schemas.microsoft.com/office/drawing/2014/main" id="{150C5916-4CDF-4D75-7515-34A313406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539" y="8808573"/>
            <a:ext cx="1917191" cy="547769"/>
          </a:xfrm>
          <a:prstGeom prst="rect">
            <a:avLst/>
          </a:prstGeom>
          <a:solidFill>
            <a:srgbClr val="007B4B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Deputy Secretary, </a:t>
            </a:r>
            <a:b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</a:br>
            <a:r>
              <a:rPr lang="en-AU" sz="800" b="1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Industrial Relations Victoria</a:t>
            </a:r>
          </a:p>
          <a:p>
            <a:r>
              <a:rPr lang="en-AU" sz="80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Matthew O’Connor</a:t>
            </a:r>
            <a:endParaRPr lang="en-AU" sz="80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7" name="Text Box 29">
            <a:extLst>
              <a:ext uri="{FF2B5EF4-FFF2-40B4-BE49-F238E27FC236}">
                <a16:creationId xmlns:a16="http://schemas.microsoft.com/office/drawing/2014/main" id="{2E97C3CE-5BBA-EC46-40D7-FE0EDE2D8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44" y="8736824"/>
            <a:ext cx="2425834" cy="3348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/>
              </a:rPr>
              <a:t>Public Sector</a:t>
            </a:r>
            <a:endParaRPr lang="en-AU" sz="750">
              <a:ea typeface="Times New Roman"/>
              <a:cs typeface="Arial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/>
              </a:rPr>
              <a:t>Executive Director – Jesse Maddison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35C3D076-54AA-001A-A3C0-B92F11769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44" y="9084817"/>
            <a:ext cx="2425834" cy="3348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rgbClr val="FFFFFF"/>
                </a:solidFill>
                <a:ea typeface="Times New Roman"/>
                <a:cs typeface="Arial"/>
              </a:rPr>
              <a:t>Private Sector</a:t>
            </a:r>
            <a:endParaRPr lang="en-AU" sz="750">
              <a:ea typeface="Times New Roman"/>
              <a:cs typeface="Arial"/>
            </a:endParaRPr>
          </a:p>
          <a:p>
            <a:r>
              <a:rPr lang="en-AU" sz="750">
                <a:solidFill>
                  <a:srgbClr val="FFFFFF"/>
                </a:solidFill>
                <a:ea typeface="Times New Roman"/>
                <a:cs typeface="Arial"/>
              </a:rPr>
              <a:t>Executive Director –  Lissa </a:t>
            </a:r>
            <a:r>
              <a:rPr lang="en-AU" sz="750" err="1">
                <a:solidFill>
                  <a:srgbClr val="FFFFFF"/>
                </a:solidFill>
                <a:ea typeface="Times New Roman"/>
                <a:cs typeface="Arial"/>
              </a:rPr>
              <a:t>Zass</a:t>
            </a:r>
            <a:endParaRPr lang="en-AU" sz="75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0" name="Text Box 24">
            <a:extLst>
              <a:ext uri="{FF2B5EF4-FFF2-40B4-BE49-F238E27FC236}">
                <a16:creationId xmlns:a16="http://schemas.microsoft.com/office/drawing/2014/main" id="{73B9D0CB-DD21-3C0B-F95A-7CB7F31D7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345" y="8520939"/>
            <a:ext cx="2425834" cy="195632"/>
          </a:xfrm>
          <a:prstGeom prst="rect">
            <a:avLst/>
          </a:prstGeom>
          <a:solidFill>
            <a:srgbClr val="16A2FF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>
                <a:solidFill>
                  <a:schemeClr val="bg1"/>
                </a:solidFill>
                <a:ea typeface="Times New Roman"/>
                <a:cs typeface="Arial" panose="020B0604020202020204" pitchFamily="34" charset="0"/>
              </a:rPr>
              <a:t>Industrial Relations Victoria</a:t>
            </a:r>
            <a:endParaRPr lang="en-AU" sz="750">
              <a:solidFill>
                <a:schemeClr val="bg1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6" name="Text Box 29">
            <a:extLst>
              <a:ext uri="{FF2B5EF4-FFF2-40B4-BE49-F238E27FC236}">
                <a16:creationId xmlns:a16="http://schemas.microsoft.com/office/drawing/2014/main" id="{6D8ECAF8-7F5B-797A-99B7-5221FA6EC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6" y="9084817"/>
            <a:ext cx="1401650" cy="334800"/>
          </a:xfrm>
          <a:prstGeom prst="rect">
            <a:avLst/>
          </a:prstGeom>
          <a:solidFill>
            <a:srgbClr val="8A2A2B"/>
          </a:solidFill>
          <a:ln>
            <a:solidFill>
              <a:schemeClr val="bg1"/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/>
              </a:rPr>
              <a:t>Gig Worker Support Service</a:t>
            </a:r>
            <a:endParaRPr lang="en-AU" sz="750" dirty="0">
              <a:ea typeface="Times New Roman"/>
              <a:cs typeface="Arial"/>
            </a:endParaRPr>
          </a:p>
        </p:txBody>
      </p:sp>
      <p:cxnSp>
        <p:nvCxnSpPr>
          <p:cNvPr id="239" name="Connector: Elbow 238">
            <a:extLst>
              <a:ext uri="{FF2B5EF4-FFF2-40B4-BE49-F238E27FC236}">
                <a16:creationId xmlns:a16="http://schemas.microsoft.com/office/drawing/2014/main" id="{95172B95-DA05-5C93-625C-0A1AC70B756D}"/>
              </a:ext>
            </a:extLst>
          </p:cNvPr>
          <p:cNvCxnSpPr>
            <a:cxnSpLocks/>
            <a:stCxn id="11" idx="3"/>
            <a:endCxn id="17" idx="1"/>
          </p:cNvCxnSpPr>
          <p:nvPr/>
        </p:nvCxnSpPr>
        <p:spPr>
          <a:xfrm flipV="1">
            <a:off x="4481730" y="8904224"/>
            <a:ext cx="314714" cy="178234"/>
          </a:xfrm>
          <a:prstGeom prst="bentConnector3">
            <a:avLst>
              <a:gd name="adj1" fmla="val 50000"/>
            </a:avLst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8F91BB0E-6128-A6E9-C4BE-177DA64A0C77}"/>
              </a:ext>
            </a:extLst>
          </p:cNvPr>
          <p:cNvCxnSpPr>
            <a:cxnSpLocks/>
            <a:stCxn id="11" idx="3"/>
            <a:endCxn id="18" idx="1"/>
          </p:cNvCxnSpPr>
          <p:nvPr/>
        </p:nvCxnSpPr>
        <p:spPr>
          <a:xfrm>
            <a:off x="4481730" y="9082458"/>
            <a:ext cx="314714" cy="169759"/>
          </a:xfrm>
          <a:prstGeom prst="bentConnector3">
            <a:avLst>
              <a:gd name="adj1" fmla="val 50000"/>
            </a:avLst>
          </a:prstGeom>
          <a:ln w="12700">
            <a:solidFill>
              <a:srgbClr val="232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Text Box 96">
            <a:extLst>
              <a:ext uri="{FF2B5EF4-FFF2-40B4-BE49-F238E27FC236}">
                <a16:creationId xmlns:a16="http://schemas.microsoft.com/office/drawing/2014/main" id="{C5618D98-9D17-A1E7-368C-E2C1F9F07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4605" y="3021525"/>
            <a:ext cx="2321845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Victorian Independent Remuneration Tribunal</a:t>
            </a:r>
            <a:endParaRPr lang="en-AU" sz="750" dirty="0"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3FE8CA6D-3804-3ECB-44F5-7056AA4EBABB}"/>
              </a:ext>
            </a:extLst>
          </p:cNvPr>
          <p:cNvCxnSpPr>
            <a:cxnSpLocks/>
            <a:stCxn id="48" idx="1"/>
            <a:endCxn id="11" idx="1"/>
          </p:cNvCxnSpPr>
          <p:nvPr/>
        </p:nvCxnSpPr>
        <p:spPr>
          <a:xfrm rot="10800000" flipV="1">
            <a:off x="2564539" y="3738264"/>
            <a:ext cx="12700" cy="5344194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ctor: Elbow 228">
            <a:extLst>
              <a:ext uri="{FF2B5EF4-FFF2-40B4-BE49-F238E27FC236}">
                <a16:creationId xmlns:a16="http://schemas.microsoft.com/office/drawing/2014/main" id="{4CBC169E-685D-59D2-946E-2E368AEC6EF1}"/>
              </a:ext>
            </a:extLst>
          </p:cNvPr>
          <p:cNvCxnSpPr>
            <a:cxnSpLocks/>
            <a:stCxn id="43" idx="1"/>
            <a:endCxn id="78" idx="1"/>
          </p:cNvCxnSpPr>
          <p:nvPr/>
        </p:nvCxnSpPr>
        <p:spPr>
          <a:xfrm rot="10800000" flipV="1">
            <a:off x="2564539" y="589495"/>
            <a:ext cx="12700" cy="1092575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 Box 53">
            <a:extLst>
              <a:ext uri="{FF2B5EF4-FFF2-40B4-BE49-F238E27FC236}">
                <a16:creationId xmlns:a16="http://schemas.microsoft.com/office/drawing/2014/main" id="{91D80941-FB80-A315-AB9F-2E3BBA2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606" y="8736824"/>
            <a:ext cx="1404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VPS and Workforce Policy</a:t>
            </a:r>
          </a:p>
        </p:txBody>
      </p:sp>
      <p:sp>
        <p:nvSpPr>
          <p:cNvPr id="225" name="Text Box 53">
            <a:extLst>
              <a:ext uri="{FF2B5EF4-FFF2-40B4-BE49-F238E27FC236}">
                <a16:creationId xmlns:a16="http://schemas.microsoft.com/office/drawing/2014/main" id="{E138DFF0-5730-5E83-3200-32B5D96CD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399" y="8736824"/>
            <a:ext cx="1800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Public Sector Enterprise Bargaining</a:t>
            </a:r>
          </a:p>
        </p:txBody>
      </p:sp>
      <p:sp>
        <p:nvSpPr>
          <p:cNvPr id="228" name="Text Box 53">
            <a:extLst>
              <a:ext uri="{FF2B5EF4-FFF2-40B4-BE49-F238E27FC236}">
                <a16:creationId xmlns:a16="http://schemas.microsoft.com/office/drawing/2014/main" id="{E9AF2A3F-D78B-6CC3-BCF8-22D9BC742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6789" y="9084817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Secure Work</a:t>
            </a:r>
          </a:p>
        </p:txBody>
      </p:sp>
      <p:sp>
        <p:nvSpPr>
          <p:cNvPr id="232" name="Text Box 53">
            <a:extLst>
              <a:ext uri="{FF2B5EF4-FFF2-40B4-BE49-F238E27FC236}">
                <a16:creationId xmlns:a16="http://schemas.microsoft.com/office/drawing/2014/main" id="{596DD511-FD94-7F98-918C-35CC0170F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8191" y="9084817"/>
            <a:ext cx="1188000" cy="334800"/>
          </a:xfrm>
          <a:prstGeom prst="rect">
            <a:avLst/>
          </a:prstGeom>
          <a:solidFill>
            <a:srgbClr val="8A2A2B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50" b="1" dirty="0">
                <a:solidFill>
                  <a:srgbClr val="FFFFFF"/>
                </a:solidFill>
                <a:ea typeface="Times New Roman"/>
                <a:cs typeface="Arial" panose="020B0604020202020204" pitchFamily="34" charset="0"/>
              </a:rPr>
              <a:t>Fair Work</a:t>
            </a:r>
          </a:p>
        </p:txBody>
      </p: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9190978B-FBED-4B04-CF52-16D4697DDD16}"/>
              </a:ext>
            </a:extLst>
          </p:cNvPr>
          <p:cNvCxnSpPr>
            <a:cxnSpLocks/>
            <a:stCxn id="17" idx="3"/>
            <a:endCxn id="224" idx="1"/>
          </p:cNvCxnSpPr>
          <p:nvPr/>
        </p:nvCxnSpPr>
        <p:spPr>
          <a:xfrm>
            <a:off x="7222278" y="8904224"/>
            <a:ext cx="943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6E34C342-D8E2-9D0B-D0FB-C5C716843C30}"/>
              </a:ext>
            </a:extLst>
          </p:cNvPr>
          <p:cNvCxnSpPr>
            <a:cxnSpLocks/>
            <a:stCxn id="18" idx="3"/>
            <a:endCxn id="26" idx="1"/>
          </p:cNvCxnSpPr>
          <p:nvPr/>
        </p:nvCxnSpPr>
        <p:spPr>
          <a:xfrm>
            <a:off x="7222278" y="9252217"/>
            <a:ext cx="943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ctor: Elbow 225">
            <a:extLst>
              <a:ext uri="{FF2B5EF4-FFF2-40B4-BE49-F238E27FC236}">
                <a16:creationId xmlns:a16="http://schemas.microsoft.com/office/drawing/2014/main" id="{48F4FB07-D53B-E644-77E4-80D7AC778B9D}"/>
              </a:ext>
            </a:extLst>
          </p:cNvPr>
          <p:cNvCxnSpPr>
            <a:cxnSpLocks/>
            <a:stCxn id="252" idx="0"/>
            <a:endCxn id="50" idx="0"/>
          </p:cNvCxnSpPr>
          <p:nvPr/>
        </p:nvCxnSpPr>
        <p:spPr>
          <a:xfrm rot="16200000" flipV="1">
            <a:off x="11081375" y="-2052629"/>
            <a:ext cx="2141" cy="10146167"/>
          </a:xfrm>
          <a:prstGeom prst="bentConnector3">
            <a:avLst>
              <a:gd name="adj1" fmla="val 10777254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56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TF corporate blue">
      <a:dk1>
        <a:srgbClr val="232B39"/>
      </a:dk1>
      <a:lt1>
        <a:sysClr val="window" lastClr="FFFFFF"/>
      </a:lt1>
      <a:dk2>
        <a:srgbClr val="3A3467"/>
      </a:dk2>
      <a:lt2>
        <a:srgbClr val="C2EBFA"/>
      </a:lt2>
      <a:accent1>
        <a:srgbClr val="0072CE"/>
      </a:accent1>
      <a:accent2>
        <a:srgbClr val="68CEF2"/>
      </a:accent2>
      <a:accent3>
        <a:srgbClr val="004C97"/>
      </a:accent3>
      <a:accent4>
        <a:srgbClr val="D3D5D7"/>
      </a:accent4>
      <a:accent5>
        <a:srgbClr val="5BBD74"/>
      </a:accent5>
      <a:accent6>
        <a:srgbClr val="D4E15F"/>
      </a:accent6>
      <a:hlink>
        <a:srgbClr val="53565A"/>
      </a:hlink>
      <a:folHlink>
        <a:srgbClr val="999999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TF PowerPoint.potx" id="{36DCFAB6-F225-418A-81F6-F48B5F1FB0BA}" vid="{8350CD6C-A8EE-4D40-9AD0-B33415E67F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685a71b-f150-4ac1-b051-e59f3eb8ac46">
      <UserInfo>
        <DisplayName>Katrina Molesworth (DGS)</DisplayName>
        <AccountId>35</AccountId>
        <AccountType/>
      </UserInfo>
      <UserInfo>
        <DisplayName>Naomi Elcheikh (DGS)</DisplayName>
        <AccountId>27</AccountId>
        <AccountType/>
      </UserInfo>
      <UserInfo>
        <DisplayName>Nicole Fode (DGS)</DisplayName>
        <AccountId>31</AccountId>
        <AccountType/>
      </UserInfo>
      <UserInfo>
        <DisplayName>Ashleigh Patto (DGS)</DisplayName>
        <AccountId>32</AccountId>
        <AccountType/>
      </UserInfo>
    </SharedWithUsers>
    <TaxCatchAll xmlns="9685a71b-f150-4ac1-b051-e59f3eb8ac46" xsi:nil="true"/>
    <lcf76f155ced4ddcb4097134ff3c332f xmlns="2b4ea679-ea55-466e-ba00-a5d31dd9a23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C61DD01BB65B498956C65B61D68C25" ma:contentTypeVersion="17" ma:contentTypeDescription="Create a new document." ma:contentTypeScope="" ma:versionID="0ebaad33e3c0ee1eb15fdf27ad40055f">
  <xsd:schema xmlns:xsd="http://www.w3.org/2001/XMLSchema" xmlns:xs="http://www.w3.org/2001/XMLSchema" xmlns:p="http://schemas.microsoft.com/office/2006/metadata/properties" xmlns:ns2="9685a71b-f150-4ac1-b051-e59f3eb8ac46" xmlns:ns3="2b4ea679-ea55-466e-ba00-a5d31dd9a234" targetNamespace="http://schemas.microsoft.com/office/2006/metadata/properties" ma:root="true" ma:fieldsID="7e16ecfc2ad01c676adb4c00d8e8f8f6" ns2:_="" ns3:_="">
    <xsd:import namespace="9685a71b-f150-4ac1-b051-e59f3eb8ac46"/>
    <xsd:import namespace="2b4ea679-ea55-466e-ba00-a5d31dd9a23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5a71b-f150-4ac1-b051-e59f3eb8ac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d9d1416-8866-4b38-b6e5-a0f40d002466}" ma:internalName="TaxCatchAll" ma:showField="CatchAllData" ma:web="9685a71b-f150-4ac1-b051-e59f3eb8ac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ea679-ea55-466e-ba00-a5d31dd9a2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292314e-c97d-49c1-8ae7-4cb6e1c4f9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5906FB-F233-45C0-B1F7-3E87FDDC23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54D0FF-6721-4ACD-BC01-298CAA7C1C6D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9685a71b-f150-4ac1-b051-e59f3eb8ac46"/>
    <ds:schemaRef ds:uri="http://schemas.microsoft.com/office/2006/metadata/properties"/>
    <ds:schemaRef ds:uri="2b4ea679-ea55-466e-ba00-a5d31dd9a234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9DF730C-6EF4-4967-A496-CE6AD5BF863C}">
  <ds:schemaRefs>
    <ds:schemaRef ds:uri="2b4ea679-ea55-466e-ba00-a5d31dd9a234"/>
    <ds:schemaRef ds:uri="9685a71b-f150-4ac1-b051-e59f3eb8ac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DTF PowerPoint</Template>
  <TotalTime>12</TotalTime>
  <Words>439</Words>
  <Application>Microsoft Office PowerPoint</Application>
  <PresentationFormat>Custom</PresentationFormat>
  <Paragraphs>128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VIC</vt:lpstr>
      <vt:lpstr>VIC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Deidre Steain (DTF)</dc:creator>
  <cp:lastModifiedBy>Michael Martini (DGS)</cp:lastModifiedBy>
  <cp:revision>4</cp:revision>
  <cp:lastPrinted>2023-01-13T02:27:26Z</cp:lastPrinted>
  <dcterms:created xsi:type="dcterms:W3CDTF">2021-08-06T01:59:40Z</dcterms:created>
  <dcterms:modified xsi:type="dcterms:W3CDTF">2024-04-03T04:47:40Z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58ebbd-6c5e-441f-bfc9-4eb8c11e3978_Enabled">
    <vt:lpwstr>true</vt:lpwstr>
  </property>
  <property fmtid="{D5CDD505-2E9C-101B-9397-08002B2CF9AE}" pid="3" name="MSIP_Label_7158ebbd-6c5e-441f-bfc9-4eb8c11e3978_SetDate">
    <vt:lpwstr>2022-03-24T01:39:29Z</vt:lpwstr>
  </property>
  <property fmtid="{D5CDD505-2E9C-101B-9397-08002B2CF9AE}" pid="4" name="MSIP_Label_7158ebbd-6c5e-441f-bfc9-4eb8c11e3978_Method">
    <vt:lpwstr>Privileged</vt:lpwstr>
  </property>
  <property fmtid="{D5CDD505-2E9C-101B-9397-08002B2CF9AE}" pid="5" name="MSIP_Label_7158ebbd-6c5e-441f-bfc9-4eb8c11e3978_Name">
    <vt:lpwstr>7158ebbd-6c5e-441f-bfc9-4eb8c11e3978</vt:lpwstr>
  </property>
  <property fmtid="{D5CDD505-2E9C-101B-9397-08002B2CF9AE}" pid="6" name="MSIP_Label_7158ebbd-6c5e-441f-bfc9-4eb8c11e3978_SiteId">
    <vt:lpwstr>722ea0be-3e1c-4b11-ad6f-9401d6856e24</vt:lpwstr>
  </property>
  <property fmtid="{D5CDD505-2E9C-101B-9397-08002B2CF9AE}" pid="7" name="MSIP_Label_7158ebbd-6c5e-441f-bfc9-4eb8c11e3978_ActionId">
    <vt:lpwstr/>
  </property>
  <property fmtid="{D5CDD505-2E9C-101B-9397-08002B2CF9AE}" pid="8" name="MSIP_Label_7158ebbd-6c5e-441f-bfc9-4eb8c11e3978_ContentBits">
    <vt:lpwstr>2</vt:lpwstr>
  </property>
  <property fmtid="{D5CDD505-2E9C-101B-9397-08002B2CF9AE}" pid="9" name="ContentTypeId">
    <vt:lpwstr>0x01010065C61DD01BB65B498956C65B61D68C25</vt:lpwstr>
  </property>
  <property fmtid="{D5CDD505-2E9C-101B-9397-08002B2CF9AE}" pid="10" name="MediaServiceImageTags">
    <vt:lpwstr/>
  </property>
</Properties>
</file>